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75" r:id="rId7"/>
    <p:sldId id="276" r:id="rId8"/>
    <p:sldId id="289" r:id="rId9"/>
    <p:sldId id="288" r:id="rId10"/>
    <p:sldId id="290" r:id="rId11"/>
    <p:sldId id="277" r:id="rId12"/>
    <p:sldId id="278" r:id="rId13"/>
    <p:sldId id="279" r:id="rId14"/>
    <p:sldId id="293" r:id="rId15"/>
    <p:sldId id="281" r:id="rId16"/>
    <p:sldId id="282" r:id="rId17"/>
    <p:sldId id="270" r:id="rId18"/>
    <p:sldId id="271" r:id="rId19"/>
    <p:sldId id="272" r:id="rId20"/>
    <p:sldId id="273" r:id="rId21"/>
    <p:sldId id="274" r:id="rId22"/>
    <p:sldId id="287" r:id="rId23"/>
    <p:sldId id="284" r:id="rId24"/>
    <p:sldId id="291" r:id="rId25"/>
    <p:sldId id="292" r:id="rId26"/>
    <p:sldId id="285" r:id="rId27"/>
    <p:sldId id="286" r:id="rId2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72F"/>
    <a:srgbClr val="AF272F"/>
    <a:srgbClr val="7AAE3F"/>
    <a:srgbClr val="B30001"/>
    <a:srgbClr val="A30104"/>
    <a:srgbClr val="AE0103"/>
    <a:srgbClr val="66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4DB2A-C952-46B9-A676-F8A33354840E}" v="169" dt="2025-12-02T10:54:04.298"/>
  </p1510:revLst>
</p1510:revInfo>
</file>

<file path=ppt/tableStyles.xml><?xml version="1.0" encoding="utf-8"?>
<a:tblStyleLst xmlns:a="http://schemas.openxmlformats.org/drawingml/2006/main" def="{5C22544A-7EE6-4342-B048-85BDC9FD1C3A}">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26"/>
    <p:restoredTop sz="82647"/>
  </p:normalViewPr>
  <p:slideViewPr>
    <p:cSldViewPr snapToGrid="0" snapToObjects="1">
      <p:cViewPr varScale="1">
        <p:scale>
          <a:sx n="131" d="100"/>
          <a:sy n="131" d="100"/>
        </p:scale>
        <p:origin x="71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Glasdam Andersen" userId="40ed5762-8ec7-4730-8fd0-1cf7d8a96714" providerId="ADAL" clId="{9FC5F15B-3F15-4F43-AE4C-C7841D52142C}"/>
    <pc:docChg chg="undo custSel addSld delSld modSld">
      <pc:chgData name="Christian Glasdam Andersen" userId="40ed5762-8ec7-4730-8fd0-1cf7d8a96714" providerId="ADAL" clId="{9FC5F15B-3F15-4F43-AE4C-C7841D52142C}" dt="2025-12-02T11:26:38.029" v="367" actId="207"/>
      <pc:docMkLst>
        <pc:docMk/>
      </pc:docMkLst>
      <pc:sldChg chg="setBg">
        <pc:chgData name="Christian Glasdam Andersen" userId="40ed5762-8ec7-4730-8fd0-1cf7d8a96714" providerId="ADAL" clId="{9FC5F15B-3F15-4F43-AE4C-C7841D52142C}" dt="2025-11-26T08:10:11.447" v="159"/>
        <pc:sldMkLst>
          <pc:docMk/>
          <pc:sldMk cId="1930810746" sldId="256"/>
        </pc:sldMkLst>
      </pc:sldChg>
      <pc:sldChg chg="modSp mod">
        <pc:chgData name="Christian Glasdam Andersen" userId="40ed5762-8ec7-4730-8fd0-1cf7d8a96714" providerId="ADAL" clId="{9FC5F15B-3F15-4F43-AE4C-C7841D52142C}" dt="2025-12-02T11:26:07.373" v="363" actId="207"/>
        <pc:sldMkLst>
          <pc:docMk/>
          <pc:sldMk cId="391982622" sldId="277"/>
        </pc:sldMkLst>
        <pc:graphicFrameChg chg="mod modGraphic">
          <ac:chgData name="Christian Glasdam Andersen" userId="40ed5762-8ec7-4730-8fd0-1cf7d8a96714" providerId="ADAL" clId="{9FC5F15B-3F15-4F43-AE4C-C7841D52142C}" dt="2025-12-02T11:26:07.373" v="363" actId="207"/>
          <ac:graphicFrameMkLst>
            <pc:docMk/>
            <pc:sldMk cId="391982622" sldId="277"/>
            <ac:graphicFrameMk id="9" creationId="{F7CD7611-AD8D-A047-BCE2-F65D33F1D65F}"/>
          </ac:graphicFrameMkLst>
        </pc:graphicFrameChg>
      </pc:sldChg>
      <pc:sldChg chg="modSp mod">
        <pc:chgData name="Christian Glasdam Andersen" userId="40ed5762-8ec7-4730-8fd0-1cf7d8a96714" providerId="ADAL" clId="{9FC5F15B-3F15-4F43-AE4C-C7841D52142C}" dt="2025-12-02T11:26:19.519" v="364" actId="207"/>
        <pc:sldMkLst>
          <pc:docMk/>
          <pc:sldMk cId="439675196" sldId="278"/>
        </pc:sldMkLst>
        <pc:graphicFrameChg chg="modGraphic">
          <ac:chgData name="Christian Glasdam Andersen" userId="40ed5762-8ec7-4730-8fd0-1cf7d8a96714" providerId="ADAL" clId="{9FC5F15B-3F15-4F43-AE4C-C7841D52142C}" dt="2025-12-02T11:26:19.519" v="364" actId="207"/>
          <ac:graphicFrameMkLst>
            <pc:docMk/>
            <pc:sldMk cId="439675196" sldId="278"/>
            <ac:graphicFrameMk id="7" creationId="{31E842D4-F09A-0249-BDDC-D60A6ADA5CC2}"/>
          </ac:graphicFrameMkLst>
        </pc:graphicFrameChg>
      </pc:sldChg>
      <pc:sldChg chg="modSp mod">
        <pc:chgData name="Christian Glasdam Andersen" userId="40ed5762-8ec7-4730-8fd0-1cf7d8a96714" providerId="ADAL" clId="{9FC5F15B-3F15-4F43-AE4C-C7841D52142C}" dt="2025-12-02T11:26:27.022" v="365" actId="207"/>
        <pc:sldMkLst>
          <pc:docMk/>
          <pc:sldMk cId="1433003567" sldId="279"/>
        </pc:sldMkLst>
        <pc:spChg chg="mod">
          <ac:chgData name="Christian Glasdam Andersen" userId="40ed5762-8ec7-4730-8fd0-1cf7d8a96714" providerId="ADAL" clId="{9FC5F15B-3F15-4F43-AE4C-C7841D52142C}" dt="2025-11-26T11:18:37.115" v="199" actId="1076"/>
          <ac:spMkLst>
            <pc:docMk/>
            <pc:sldMk cId="1433003567" sldId="279"/>
            <ac:spMk id="3" creationId="{328022C7-6003-A044-BADF-6EB1A6F31B0E}"/>
          </ac:spMkLst>
        </pc:spChg>
        <pc:graphicFrameChg chg="modGraphic">
          <ac:chgData name="Christian Glasdam Andersen" userId="40ed5762-8ec7-4730-8fd0-1cf7d8a96714" providerId="ADAL" clId="{9FC5F15B-3F15-4F43-AE4C-C7841D52142C}" dt="2025-12-02T11:26:27.022" v="365" actId="207"/>
          <ac:graphicFrameMkLst>
            <pc:docMk/>
            <pc:sldMk cId="1433003567" sldId="279"/>
            <ac:graphicFrameMk id="7" creationId="{31E842D4-F09A-0249-BDDC-D60A6ADA5CC2}"/>
          </ac:graphicFrameMkLst>
        </pc:graphicFrameChg>
      </pc:sldChg>
      <pc:sldChg chg="modSp del mod">
        <pc:chgData name="Christian Glasdam Andersen" userId="40ed5762-8ec7-4730-8fd0-1cf7d8a96714" providerId="ADAL" clId="{9FC5F15B-3F15-4F43-AE4C-C7841D52142C}" dt="2025-11-26T11:20:13.532" v="230" actId="2696"/>
        <pc:sldMkLst>
          <pc:docMk/>
          <pc:sldMk cId="138071730" sldId="280"/>
        </pc:sldMkLst>
      </pc:sldChg>
      <pc:sldChg chg="modSp mod">
        <pc:chgData name="Christian Glasdam Andersen" userId="40ed5762-8ec7-4730-8fd0-1cf7d8a96714" providerId="ADAL" clId="{9FC5F15B-3F15-4F43-AE4C-C7841D52142C}" dt="2025-12-02T11:26:38.029" v="367" actId="207"/>
        <pc:sldMkLst>
          <pc:docMk/>
          <pc:sldMk cId="4148945746" sldId="281"/>
        </pc:sldMkLst>
        <pc:spChg chg="mod">
          <ac:chgData name="Christian Glasdam Andersen" userId="40ed5762-8ec7-4730-8fd0-1cf7d8a96714" providerId="ADAL" clId="{9FC5F15B-3F15-4F43-AE4C-C7841D52142C}" dt="2025-11-26T11:21:02.575" v="258" actId="20577"/>
          <ac:spMkLst>
            <pc:docMk/>
            <pc:sldMk cId="4148945746" sldId="281"/>
            <ac:spMk id="10" creationId="{6AC42390-2A19-DC45-81F9-49C46ACC1CB0}"/>
          </ac:spMkLst>
        </pc:spChg>
        <pc:graphicFrameChg chg="modGraphic">
          <ac:chgData name="Christian Glasdam Andersen" userId="40ed5762-8ec7-4730-8fd0-1cf7d8a96714" providerId="ADAL" clId="{9FC5F15B-3F15-4F43-AE4C-C7841D52142C}" dt="2025-12-02T11:26:38.029" v="367" actId="207"/>
          <ac:graphicFrameMkLst>
            <pc:docMk/>
            <pc:sldMk cId="4148945746" sldId="281"/>
            <ac:graphicFrameMk id="7" creationId="{31E842D4-F09A-0249-BDDC-D60A6ADA5CC2}"/>
          </ac:graphicFrameMkLst>
        </pc:graphicFrameChg>
      </pc:sldChg>
      <pc:sldChg chg="modSp mod">
        <pc:chgData name="Christian Glasdam Andersen" userId="40ed5762-8ec7-4730-8fd0-1cf7d8a96714" providerId="ADAL" clId="{9FC5F15B-3F15-4F43-AE4C-C7841D52142C}" dt="2025-11-26T11:25:55.567" v="351" actId="20577"/>
        <pc:sldMkLst>
          <pc:docMk/>
          <pc:sldMk cId="1957123271" sldId="286"/>
        </pc:sldMkLst>
        <pc:spChg chg="mod">
          <ac:chgData name="Christian Glasdam Andersen" userId="40ed5762-8ec7-4730-8fd0-1cf7d8a96714" providerId="ADAL" clId="{9FC5F15B-3F15-4F43-AE4C-C7841D52142C}" dt="2025-11-26T11:25:55.567" v="351" actId="20577"/>
          <ac:spMkLst>
            <pc:docMk/>
            <pc:sldMk cId="1957123271" sldId="286"/>
            <ac:spMk id="7" creationId="{7AFD2DAF-BD7D-B04D-A167-22BC5DA9EBE9}"/>
          </ac:spMkLst>
        </pc:spChg>
      </pc:sldChg>
      <pc:sldChg chg="modSp add mod">
        <pc:chgData name="Christian Glasdam Andersen" userId="40ed5762-8ec7-4730-8fd0-1cf7d8a96714" providerId="ADAL" clId="{9FC5F15B-3F15-4F43-AE4C-C7841D52142C}" dt="2025-12-02T11:26:32.543" v="366" actId="207"/>
        <pc:sldMkLst>
          <pc:docMk/>
          <pc:sldMk cId="2319503865" sldId="293"/>
        </pc:sldMkLst>
        <pc:spChg chg="mod">
          <ac:chgData name="Christian Glasdam Andersen" userId="40ed5762-8ec7-4730-8fd0-1cf7d8a96714" providerId="ADAL" clId="{9FC5F15B-3F15-4F43-AE4C-C7841D52142C}" dt="2025-11-26T11:22:07.671" v="275" actId="20577"/>
          <ac:spMkLst>
            <pc:docMk/>
            <pc:sldMk cId="2319503865" sldId="293"/>
            <ac:spMk id="3" creationId="{362FDCE5-B128-4E23-BE9E-3DDB42A10031}"/>
          </ac:spMkLst>
        </pc:spChg>
        <pc:spChg chg="mod">
          <ac:chgData name="Christian Glasdam Andersen" userId="40ed5762-8ec7-4730-8fd0-1cf7d8a96714" providerId="ADAL" clId="{9FC5F15B-3F15-4F43-AE4C-C7841D52142C}" dt="2025-11-26T11:21:09.992" v="263" actId="20577"/>
          <ac:spMkLst>
            <pc:docMk/>
            <pc:sldMk cId="2319503865" sldId="293"/>
            <ac:spMk id="10" creationId="{8D4FA9DE-0C66-E0F8-B153-5EF9C428FBCF}"/>
          </ac:spMkLst>
        </pc:spChg>
        <pc:graphicFrameChg chg="mod modGraphic">
          <ac:chgData name="Christian Glasdam Andersen" userId="40ed5762-8ec7-4730-8fd0-1cf7d8a96714" providerId="ADAL" clId="{9FC5F15B-3F15-4F43-AE4C-C7841D52142C}" dt="2025-12-02T11:26:32.543" v="366" actId="207"/>
          <ac:graphicFrameMkLst>
            <pc:docMk/>
            <pc:sldMk cId="2319503865" sldId="293"/>
            <ac:graphicFrameMk id="7" creationId="{F9D6D07B-A103-F433-9991-EC8C15BD1A93}"/>
          </ac:graphicFrameMkLst>
        </pc:graphicFrameChg>
      </pc:sldChg>
    </pc:docChg>
  </pc:docChgLst>
  <pc:docChgLst>
    <pc:chgData name="Christian Glasdam Andersen" userId="S::cand@sdu.dk::40ed5762-8ec7-4730-8fd0-1cf7d8a96714" providerId="AD" clId="Web-{6363AF89-675C-0670-6A1F-DB0F65D74C87}"/>
    <pc:docChg chg="modSld">
      <pc:chgData name="Christian Glasdam Andersen" userId="S::cand@sdu.dk::40ed5762-8ec7-4730-8fd0-1cf7d8a96714" providerId="AD" clId="Web-{6363AF89-675C-0670-6A1F-DB0F65D74C87}" dt="2025-11-12T13:38:41.489" v="3" actId="20577"/>
      <pc:docMkLst>
        <pc:docMk/>
      </pc:docMkLst>
      <pc:sldChg chg="modSp">
        <pc:chgData name="Christian Glasdam Andersen" userId="S::cand@sdu.dk::40ed5762-8ec7-4730-8fd0-1cf7d8a96714" providerId="AD" clId="Web-{6363AF89-675C-0670-6A1F-DB0F65D74C87}" dt="2025-11-12T13:38:41.489" v="3" actId="20577"/>
        <pc:sldMkLst>
          <pc:docMk/>
          <pc:sldMk cId="2586342686" sldId="285"/>
        </pc:sldMkLst>
        <pc:spChg chg="mod">
          <ac:chgData name="Christian Glasdam Andersen" userId="S::cand@sdu.dk::40ed5762-8ec7-4730-8fd0-1cf7d8a96714" providerId="AD" clId="Web-{6363AF89-675C-0670-6A1F-DB0F65D74C87}" dt="2025-11-12T13:38:41.489" v="3" actId="20577"/>
          <ac:spMkLst>
            <pc:docMk/>
            <pc:sldMk cId="2586342686" sldId="285"/>
            <ac:spMk id="7" creationId="{A9BF4F5F-6CB4-3645-BD7B-2B3BB91CA3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3E2B2-C961-724B-975A-EE86C383EEF8}" type="datetimeFigureOut">
              <a:rPr lang="da-DK" smtClean="0"/>
              <a:t>02-12-2025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A5AB2-25F2-C54C-872A-96342D321870}" type="slidenum">
              <a:rPr lang="da-DK" smtClean="0"/>
              <a:t>‹nr.›</a:t>
            </a:fld>
            <a:endParaRPr lang="da-DK"/>
          </a:p>
        </p:txBody>
      </p:sp>
    </p:spTree>
    <p:extLst>
      <p:ext uri="{BB962C8B-B14F-4D97-AF65-F5344CB8AC3E}">
        <p14:creationId xmlns:p14="http://schemas.microsoft.com/office/powerpoint/2010/main" val="424515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latin typeface="Georgia" panose="02040502050405020303" pitchFamily="18" charset="0"/>
            </a:endParaRPr>
          </a:p>
        </p:txBody>
      </p:sp>
      <p:sp>
        <p:nvSpPr>
          <p:cNvPr id="4" name="Pladsholder til slidenummer 3"/>
          <p:cNvSpPr>
            <a:spLocks noGrp="1"/>
          </p:cNvSpPr>
          <p:nvPr>
            <p:ph type="sldNum" sz="quarter" idx="10"/>
          </p:nvPr>
        </p:nvSpPr>
        <p:spPr/>
        <p:txBody>
          <a:bodyPr/>
          <a:lstStyle/>
          <a:p>
            <a:fld id="{B28A5AB2-25F2-C54C-872A-96342D321870}" type="slidenum">
              <a:rPr lang="da-DK" smtClean="0"/>
              <a:t>1</a:t>
            </a:fld>
            <a:endParaRPr lang="da-DK"/>
          </a:p>
        </p:txBody>
      </p:sp>
    </p:spTree>
    <p:extLst>
      <p:ext uri="{BB962C8B-B14F-4D97-AF65-F5344CB8AC3E}">
        <p14:creationId xmlns:p14="http://schemas.microsoft.com/office/powerpoint/2010/main" val="148625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10</a:t>
            </a:fld>
            <a:endParaRPr lang="da-DK"/>
          </a:p>
        </p:txBody>
      </p:sp>
    </p:spTree>
    <p:extLst>
      <p:ext uri="{BB962C8B-B14F-4D97-AF65-F5344CB8AC3E}">
        <p14:creationId xmlns:p14="http://schemas.microsoft.com/office/powerpoint/2010/main" val="2207141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C1028-4D99-5841-80A2-C06181D190E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D4B3EA4-603E-DBFD-953B-C3BFF9FA4084}"/>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59E120BC-A4CB-028F-31F0-A1B8CFC18F39}"/>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CAB46AA0-8C07-4F39-31E7-ADBBE7446AFA}"/>
              </a:ext>
            </a:extLst>
          </p:cNvPr>
          <p:cNvSpPr>
            <a:spLocks noGrp="1"/>
          </p:cNvSpPr>
          <p:nvPr>
            <p:ph type="sldNum" sz="quarter" idx="10"/>
          </p:nvPr>
        </p:nvSpPr>
        <p:spPr/>
        <p:txBody>
          <a:bodyPr/>
          <a:lstStyle/>
          <a:p>
            <a:fld id="{B28A5AB2-25F2-C54C-872A-96342D321870}" type="slidenum">
              <a:rPr lang="da-DK" smtClean="0"/>
              <a:t>11</a:t>
            </a:fld>
            <a:endParaRPr lang="da-DK"/>
          </a:p>
        </p:txBody>
      </p:sp>
    </p:spTree>
    <p:extLst>
      <p:ext uri="{BB962C8B-B14F-4D97-AF65-F5344CB8AC3E}">
        <p14:creationId xmlns:p14="http://schemas.microsoft.com/office/powerpoint/2010/main" val="1794087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12</a:t>
            </a:fld>
            <a:endParaRPr lang="da-DK"/>
          </a:p>
        </p:txBody>
      </p:sp>
    </p:spTree>
    <p:extLst>
      <p:ext uri="{BB962C8B-B14F-4D97-AF65-F5344CB8AC3E}">
        <p14:creationId xmlns:p14="http://schemas.microsoft.com/office/powerpoint/2010/main" val="1467919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13</a:t>
            </a:fld>
            <a:endParaRPr lang="da-DK"/>
          </a:p>
        </p:txBody>
      </p:sp>
    </p:spTree>
    <p:extLst>
      <p:ext uri="{BB962C8B-B14F-4D97-AF65-F5344CB8AC3E}">
        <p14:creationId xmlns:p14="http://schemas.microsoft.com/office/powerpoint/2010/main" val="3465992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14</a:t>
            </a:fld>
            <a:endParaRPr lang="da-DK"/>
          </a:p>
        </p:txBody>
      </p:sp>
    </p:spTree>
    <p:extLst>
      <p:ext uri="{BB962C8B-B14F-4D97-AF65-F5344CB8AC3E}">
        <p14:creationId xmlns:p14="http://schemas.microsoft.com/office/powerpoint/2010/main" val="3135937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15</a:t>
            </a:fld>
            <a:endParaRPr lang="da-DK"/>
          </a:p>
        </p:txBody>
      </p:sp>
    </p:spTree>
    <p:extLst>
      <p:ext uri="{BB962C8B-B14F-4D97-AF65-F5344CB8AC3E}">
        <p14:creationId xmlns:p14="http://schemas.microsoft.com/office/powerpoint/2010/main" val="581149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16</a:t>
            </a:fld>
            <a:endParaRPr lang="da-DK"/>
          </a:p>
        </p:txBody>
      </p:sp>
    </p:spTree>
    <p:extLst>
      <p:ext uri="{BB962C8B-B14F-4D97-AF65-F5344CB8AC3E}">
        <p14:creationId xmlns:p14="http://schemas.microsoft.com/office/powerpoint/2010/main" val="943542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17</a:t>
            </a:fld>
            <a:endParaRPr lang="da-DK"/>
          </a:p>
        </p:txBody>
      </p:sp>
    </p:spTree>
    <p:extLst>
      <p:ext uri="{BB962C8B-B14F-4D97-AF65-F5344CB8AC3E}">
        <p14:creationId xmlns:p14="http://schemas.microsoft.com/office/powerpoint/2010/main" val="896166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18</a:t>
            </a:fld>
            <a:endParaRPr lang="da-DK"/>
          </a:p>
        </p:txBody>
      </p:sp>
    </p:spTree>
    <p:extLst>
      <p:ext uri="{BB962C8B-B14F-4D97-AF65-F5344CB8AC3E}">
        <p14:creationId xmlns:p14="http://schemas.microsoft.com/office/powerpoint/2010/main" val="2066764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19</a:t>
            </a:fld>
            <a:endParaRPr lang="da-DK"/>
          </a:p>
        </p:txBody>
      </p:sp>
    </p:spTree>
    <p:extLst>
      <p:ext uri="{BB962C8B-B14F-4D97-AF65-F5344CB8AC3E}">
        <p14:creationId xmlns:p14="http://schemas.microsoft.com/office/powerpoint/2010/main" val="49888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a:t>
            </a:fld>
            <a:endParaRPr lang="da-DK"/>
          </a:p>
        </p:txBody>
      </p:sp>
    </p:spTree>
    <p:extLst>
      <p:ext uri="{BB962C8B-B14F-4D97-AF65-F5344CB8AC3E}">
        <p14:creationId xmlns:p14="http://schemas.microsoft.com/office/powerpoint/2010/main" val="3116753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20</a:t>
            </a:fld>
            <a:endParaRPr lang="da-DK"/>
          </a:p>
        </p:txBody>
      </p:sp>
    </p:spTree>
    <p:extLst>
      <p:ext uri="{BB962C8B-B14F-4D97-AF65-F5344CB8AC3E}">
        <p14:creationId xmlns:p14="http://schemas.microsoft.com/office/powerpoint/2010/main" val="835314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21</a:t>
            </a:fld>
            <a:endParaRPr lang="da-DK"/>
          </a:p>
        </p:txBody>
      </p:sp>
    </p:spTree>
    <p:extLst>
      <p:ext uri="{BB962C8B-B14F-4D97-AF65-F5344CB8AC3E}">
        <p14:creationId xmlns:p14="http://schemas.microsoft.com/office/powerpoint/2010/main" val="551013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22</a:t>
            </a:fld>
            <a:endParaRPr lang="da-DK"/>
          </a:p>
        </p:txBody>
      </p:sp>
    </p:spTree>
    <p:extLst>
      <p:ext uri="{BB962C8B-B14F-4D97-AF65-F5344CB8AC3E}">
        <p14:creationId xmlns:p14="http://schemas.microsoft.com/office/powerpoint/2010/main" val="11147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23</a:t>
            </a:fld>
            <a:endParaRPr lang="da-DK"/>
          </a:p>
        </p:txBody>
      </p:sp>
    </p:spTree>
    <p:extLst>
      <p:ext uri="{BB962C8B-B14F-4D97-AF65-F5344CB8AC3E}">
        <p14:creationId xmlns:p14="http://schemas.microsoft.com/office/powerpoint/2010/main" val="2323049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24</a:t>
            </a:fld>
            <a:endParaRPr lang="da-DK"/>
          </a:p>
        </p:txBody>
      </p:sp>
    </p:spTree>
    <p:extLst>
      <p:ext uri="{BB962C8B-B14F-4D97-AF65-F5344CB8AC3E}">
        <p14:creationId xmlns:p14="http://schemas.microsoft.com/office/powerpoint/2010/main" val="38610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3</a:t>
            </a:fld>
            <a:endParaRPr lang="da-DK"/>
          </a:p>
        </p:txBody>
      </p:sp>
    </p:spTree>
    <p:extLst>
      <p:ext uri="{BB962C8B-B14F-4D97-AF65-F5344CB8AC3E}">
        <p14:creationId xmlns:p14="http://schemas.microsoft.com/office/powerpoint/2010/main" val="197786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4</a:t>
            </a:fld>
            <a:endParaRPr lang="da-DK"/>
          </a:p>
        </p:txBody>
      </p:sp>
    </p:spTree>
    <p:extLst>
      <p:ext uri="{BB962C8B-B14F-4D97-AF65-F5344CB8AC3E}">
        <p14:creationId xmlns:p14="http://schemas.microsoft.com/office/powerpoint/2010/main" val="245303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5</a:t>
            </a:fld>
            <a:endParaRPr lang="da-DK"/>
          </a:p>
        </p:txBody>
      </p:sp>
    </p:spTree>
    <p:extLst>
      <p:ext uri="{BB962C8B-B14F-4D97-AF65-F5344CB8AC3E}">
        <p14:creationId xmlns:p14="http://schemas.microsoft.com/office/powerpoint/2010/main" val="2325451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6</a:t>
            </a:fld>
            <a:endParaRPr lang="da-DK"/>
          </a:p>
        </p:txBody>
      </p:sp>
    </p:spTree>
    <p:extLst>
      <p:ext uri="{BB962C8B-B14F-4D97-AF65-F5344CB8AC3E}">
        <p14:creationId xmlns:p14="http://schemas.microsoft.com/office/powerpoint/2010/main" val="2161088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7</a:t>
            </a:fld>
            <a:endParaRPr lang="da-DK"/>
          </a:p>
        </p:txBody>
      </p:sp>
    </p:spTree>
    <p:extLst>
      <p:ext uri="{BB962C8B-B14F-4D97-AF65-F5344CB8AC3E}">
        <p14:creationId xmlns:p14="http://schemas.microsoft.com/office/powerpoint/2010/main" val="279005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8</a:t>
            </a:fld>
            <a:endParaRPr lang="da-DK"/>
          </a:p>
        </p:txBody>
      </p:sp>
    </p:spTree>
    <p:extLst>
      <p:ext uri="{BB962C8B-B14F-4D97-AF65-F5344CB8AC3E}">
        <p14:creationId xmlns:p14="http://schemas.microsoft.com/office/powerpoint/2010/main" val="3246688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9</a:t>
            </a:fld>
            <a:endParaRPr lang="da-DK"/>
          </a:p>
        </p:txBody>
      </p:sp>
    </p:spTree>
    <p:extLst>
      <p:ext uri="{BB962C8B-B14F-4D97-AF65-F5344CB8AC3E}">
        <p14:creationId xmlns:p14="http://schemas.microsoft.com/office/powerpoint/2010/main" val="278677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AC6C3-FD43-724E-B1AC-361CFBC70F3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a:extLst>
              <a:ext uri="{FF2B5EF4-FFF2-40B4-BE49-F238E27FC236}">
                <a16:creationId xmlns:a16="http://schemas.microsoft.com/office/drawing/2014/main" id="{7623DAC0-F815-9C49-9A2F-B53D0ED23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C9E763B-29DB-5E48-BEE5-269634A90897}"/>
              </a:ext>
            </a:extLst>
          </p:cNvPr>
          <p:cNvSpPr>
            <a:spLocks noGrp="1"/>
          </p:cNvSpPr>
          <p:nvPr>
            <p:ph type="dt" sz="half" idx="10"/>
          </p:nvPr>
        </p:nvSpPr>
        <p:spPr/>
        <p:txBody>
          <a:bodyPr/>
          <a:lstStyle/>
          <a:p>
            <a:fld id="{0BA509AA-8250-D14F-A62B-5924521687CC}" type="datetimeFigureOut">
              <a:rPr lang="da-DK" smtClean="0"/>
              <a:t>02-12-2025</a:t>
            </a:fld>
            <a:endParaRPr lang="da-DK"/>
          </a:p>
        </p:txBody>
      </p:sp>
      <p:sp>
        <p:nvSpPr>
          <p:cNvPr id="5" name="Pladsholder til sidefod 4">
            <a:extLst>
              <a:ext uri="{FF2B5EF4-FFF2-40B4-BE49-F238E27FC236}">
                <a16:creationId xmlns:a16="http://schemas.microsoft.com/office/drawing/2014/main" id="{410CE919-00A3-7C41-B70A-59F973EAD3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0FBA753-8C31-6041-838D-C6DEF7DC843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2775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0C81E-4D42-354E-9AA0-F80917AB2380}"/>
              </a:ext>
            </a:extLst>
          </p:cNvPr>
          <p:cNvSpPr>
            <a:spLocks noGrp="1"/>
          </p:cNvSpPr>
          <p:nvPr>
            <p:ph type="title"/>
          </p:nvPr>
        </p:nvSpPr>
        <p:spPr/>
        <p:txBody>
          <a:bodyPr/>
          <a:lstStyle/>
          <a:p>
            <a:r>
              <a:rPr lang="da-DK"/>
              <a:t>Klik for at redigere i master</a:t>
            </a:r>
          </a:p>
        </p:txBody>
      </p:sp>
      <p:sp>
        <p:nvSpPr>
          <p:cNvPr id="3" name="Pladsholder til lodret titel 2">
            <a:extLst>
              <a:ext uri="{FF2B5EF4-FFF2-40B4-BE49-F238E27FC236}">
                <a16:creationId xmlns:a16="http://schemas.microsoft.com/office/drawing/2014/main" id="{6E567807-F768-7A4D-845C-68ABBD233500}"/>
              </a:ext>
            </a:extLst>
          </p:cNvPr>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7AC3EF0-3E9C-0C4A-B28C-5C7071244212}"/>
              </a:ext>
            </a:extLst>
          </p:cNvPr>
          <p:cNvSpPr>
            <a:spLocks noGrp="1"/>
          </p:cNvSpPr>
          <p:nvPr>
            <p:ph type="dt" sz="half" idx="10"/>
          </p:nvPr>
        </p:nvSpPr>
        <p:spPr/>
        <p:txBody>
          <a:bodyPr/>
          <a:lstStyle/>
          <a:p>
            <a:fld id="{0BA509AA-8250-D14F-A62B-5924521687CC}" type="datetimeFigureOut">
              <a:rPr lang="da-DK" smtClean="0"/>
              <a:t>02-12-2025</a:t>
            </a:fld>
            <a:endParaRPr lang="da-DK"/>
          </a:p>
        </p:txBody>
      </p:sp>
      <p:sp>
        <p:nvSpPr>
          <p:cNvPr id="5" name="Pladsholder til sidefod 4">
            <a:extLst>
              <a:ext uri="{FF2B5EF4-FFF2-40B4-BE49-F238E27FC236}">
                <a16:creationId xmlns:a16="http://schemas.microsoft.com/office/drawing/2014/main" id="{FA443404-DFEB-E74A-AA62-643D147018B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3D81BC9-657E-8A4D-BA8C-72591617D0E3}"/>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58819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D59791-D9AE-9D4F-B028-0C65D131F530}"/>
              </a:ext>
            </a:extLst>
          </p:cNvPr>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a:extLst>
              <a:ext uri="{FF2B5EF4-FFF2-40B4-BE49-F238E27FC236}">
                <a16:creationId xmlns:a16="http://schemas.microsoft.com/office/drawing/2014/main" id="{1B82AC95-6095-0341-B26A-130174838E3E}"/>
              </a:ext>
            </a:extLst>
          </p:cNvPr>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6B28E0-4CC7-2B4D-B804-BA23E5DC8609}"/>
              </a:ext>
            </a:extLst>
          </p:cNvPr>
          <p:cNvSpPr>
            <a:spLocks noGrp="1"/>
          </p:cNvSpPr>
          <p:nvPr>
            <p:ph type="dt" sz="half" idx="10"/>
          </p:nvPr>
        </p:nvSpPr>
        <p:spPr/>
        <p:txBody>
          <a:bodyPr/>
          <a:lstStyle/>
          <a:p>
            <a:fld id="{0BA509AA-8250-D14F-A62B-5924521687CC}" type="datetimeFigureOut">
              <a:rPr lang="da-DK" smtClean="0"/>
              <a:t>02-12-2025</a:t>
            </a:fld>
            <a:endParaRPr lang="da-DK"/>
          </a:p>
        </p:txBody>
      </p:sp>
      <p:sp>
        <p:nvSpPr>
          <p:cNvPr id="5" name="Pladsholder til sidefod 4">
            <a:extLst>
              <a:ext uri="{FF2B5EF4-FFF2-40B4-BE49-F238E27FC236}">
                <a16:creationId xmlns:a16="http://schemas.microsoft.com/office/drawing/2014/main" id="{5065FC5D-AC37-6E40-A74F-52CF30B3E7E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BB2FC17-BB54-D843-863F-ADC37CE4715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133303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6A1F8-7D8C-EC4C-A8DF-EBF0F1F1CA94}"/>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21E631F4-C604-8744-8FE4-DBA0CF15F653}"/>
              </a:ext>
            </a:extLst>
          </p:cNvPr>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0891C87-4632-E746-91AA-031E4FCD6D68}"/>
              </a:ext>
            </a:extLst>
          </p:cNvPr>
          <p:cNvSpPr>
            <a:spLocks noGrp="1"/>
          </p:cNvSpPr>
          <p:nvPr>
            <p:ph type="dt" sz="half" idx="10"/>
          </p:nvPr>
        </p:nvSpPr>
        <p:spPr/>
        <p:txBody>
          <a:bodyPr/>
          <a:lstStyle/>
          <a:p>
            <a:fld id="{0BA509AA-8250-D14F-A62B-5924521687CC}" type="datetimeFigureOut">
              <a:rPr lang="da-DK" smtClean="0"/>
              <a:t>02-12-2025</a:t>
            </a:fld>
            <a:endParaRPr lang="da-DK"/>
          </a:p>
        </p:txBody>
      </p:sp>
      <p:sp>
        <p:nvSpPr>
          <p:cNvPr id="5" name="Pladsholder til sidefod 4">
            <a:extLst>
              <a:ext uri="{FF2B5EF4-FFF2-40B4-BE49-F238E27FC236}">
                <a16:creationId xmlns:a16="http://schemas.microsoft.com/office/drawing/2014/main" id="{B21FBDE3-128C-8646-940F-AB1842B8F04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E9403CE-CA1D-C044-995B-4A8E3B20C53E}"/>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83441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D1AEF-FDC0-254F-95BD-9608B5D4134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a:extLst>
              <a:ext uri="{FF2B5EF4-FFF2-40B4-BE49-F238E27FC236}">
                <a16:creationId xmlns:a16="http://schemas.microsoft.com/office/drawing/2014/main" id="{6285F467-E6C7-6749-9D26-8B89828DC3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a:extLst>
              <a:ext uri="{FF2B5EF4-FFF2-40B4-BE49-F238E27FC236}">
                <a16:creationId xmlns:a16="http://schemas.microsoft.com/office/drawing/2014/main" id="{0C1409DA-4E55-5C4D-B51B-3EE27EF3CB94}"/>
              </a:ext>
            </a:extLst>
          </p:cNvPr>
          <p:cNvSpPr>
            <a:spLocks noGrp="1"/>
          </p:cNvSpPr>
          <p:nvPr>
            <p:ph type="dt" sz="half" idx="10"/>
          </p:nvPr>
        </p:nvSpPr>
        <p:spPr/>
        <p:txBody>
          <a:bodyPr/>
          <a:lstStyle/>
          <a:p>
            <a:fld id="{0BA509AA-8250-D14F-A62B-5924521687CC}" type="datetimeFigureOut">
              <a:rPr lang="da-DK" smtClean="0"/>
              <a:t>02-12-2025</a:t>
            </a:fld>
            <a:endParaRPr lang="da-DK"/>
          </a:p>
        </p:txBody>
      </p:sp>
      <p:sp>
        <p:nvSpPr>
          <p:cNvPr id="5" name="Pladsholder til sidefod 4">
            <a:extLst>
              <a:ext uri="{FF2B5EF4-FFF2-40B4-BE49-F238E27FC236}">
                <a16:creationId xmlns:a16="http://schemas.microsoft.com/office/drawing/2014/main" id="{1E616871-9D10-FF4E-9770-9D04BA0AC34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43F9C17-F6B5-AD49-B163-08B52710D42A}"/>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65112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F6F75-CB0A-8147-8698-BB5E6C116C4F}"/>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5DF2F9AF-CBBB-AC41-836C-5ED14D682DEF}"/>
              </a:ext>
            </a:extLst>
          </p:cNvPr>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C9391AD-4326-1440-8293-1E476F858D08}"/>
              </a:ext>
            </a:extLst>
          </p:cNvPr>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9AC33EC-4673-0243-8FE3-C44EF7AC5059}"/>
              </a:ext>
            </a:extLst>
          </p:cNvPr>
          <p:cNvSpPr>
            <a:spLocks noGrp="1"/>
          </p:cNvSpPr>
          <p:nvPr>
            <p:ph type="dt" sz="half" idx="10"/>
          </p:nvPr>
        </p:nvSpPr>
        <p:spPr/>
        <p:txBody>
          <a:bodyPr/>
          <a:lstStyle/>
          <a:p>
            <a:fld id="{0BA509AA-8250-D14F-A62B-5924521687CC}" type="datetimeFigureOut">
              <a:rPr lang="da-DK" smtClean="0"/>
              <a:t>02-12-2025</a:t>
            </a:fld>
            <a:endParaRPr lang="da-DK"/>
          </a:p>
        </p:txBody>
      </p:sp>
      <p:sp>
        <p:nvSpPr>
          <p:cNvPr id="6" name="Pladsholder til sidefod 5">
            <a:extLst>
              <a:ext uri="{FF2B5EF4-FFF2-40B4-BE49-F238E27FC236}">
                <a16:creationId xmlns:a16="http://schemas.microsoft.com/office/drawing/2014/main" id="{FDF22F52-0DC0-3B4D-8D1E-DCA9A0DCC29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081C668-6436-5746-8668-39A11C1282C3}"/>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109890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74953D-5DD5-804A-BBDB-38A66C44D3E4}"/>
              </a:ext>
            </a:extLst>
          </p:cNvPr>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a:extLst>
              <a:ext uri="{FF2B5EF4-FFF2-40B4-BE49-F238E27FC236}">
                <a16:creationId xmlns:a16="http://schemas.microsoft.com/office/drawing/2014/main" id="{70032167-F2E0-1B4C-8911-CB21CDE0E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a:extLst>
              <a:ext uri="{FF2B5EF4-FFF2-40B4-BE49-F238E27FC236}">
                <a16:creationId xmlns:a16="http://schemas.microsoft.com/office/drawing/2014/main" id="{3DD0D2C4-E73E-FE43-B6D3-F28C65D99903}"/>
              </a:ext>
            </a:extLst>
          </p:cNvPr>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B049D71E-3BD9-EA4D-856C-0EAF9EC99C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a:extLst>
              <a:ext uri="{FF2B5EF4-FFF2-40B4-BE49-F238E27FC236}">
                <a16:creationId xmlns:a16="http://schemas.microsoft.com/office/drawing/2014/main" id="{1D1E4198-DA56-0C40-950E-7D8FC8D18F61}"/>
              </a:ext>
            </a:extLst>
          </p:cNvPr>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46C36A8-5B4C-E14B-8CF5-792A843D1311}"/>
              </a:ext>
            </a:extLst>
          </p:cNvPr>
          <p:cNvSpPr>
            <a:spLocks noGrp="1"/>
          </p:cNvSpPr>
          <p:nvPr>
            <p:ph type="dt" sz="half" idx="10"/>
          </p:nvPr>
        </p:nvSpPr>
        <p:spPr/>
        <p:txBody>
          <a:bodyPr/>
          <a:lstStyle/>
          <a:p>
            <a:fld id="{0BA509AA-8250-D14F-A62B-5924521687CC}" type="datetimeFigureOut">
              <a:rPr lang="da-DK" smtClean="0"/>
              <a:t>02-12-2025</a:t>
            </a:fld>
            <a:endParaRPr lang="da-DK"/>
          </a:p>
        </p:txBody>
      </p:sp>
      <p:sp>
        <p:nvSpPr>
          <p:cNvPr id="8" name="Pladsholder til sidefod 7">
            <a:extLst>
              <a:ext uri="{FF2B5EF4-FFF2-40B4-BE49-F238E27FC236}">
                <a16:creationId xmlns:a16="http://schemas.microsoft.com/office/drawing/2014/main" id="{52810C14-571D-7B48-9572-187B095027B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6E3BEF0-BF2F-AC41-8AFE-0B6D01BC6C02}"/>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20360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89416-5C35-DF4D-BA08-3191F710CD5B}"/>
              </a:ext>
            </a:extLst>
          </p:cNvPr>
          <p:cNvSpPr>
            <a:spLocks noGrp="1"/>
          </p:cNvSpPr>
          <p:nvPr>
            <p:ph type="title"/>
          </p:nvPr>
        </p:nvSpPr>
        <p:spPr/>
        <p:txBody>
          <a:bodyPr/>
          <a:lstStyle/>
          <a:p>
            <a:r>
              <a:rPr lang="da-DK"/>
              <a:t>Klik for at redigere i master</a:t>
            </a:r>
          </a:p>
        </p:txBody>
      </p:sp>
      <p:sp>
        <p:nvSpPr>
          <p:cNvPr id="3" name="Pladsholder til dato 2">
            <a:extLst>
              <a:ext uri="{FF2B5EF4-FFF2-40B4-BE49-F238E27FC236}">
                <a16:creationId xmlns:a16="http://schemas.microsoft.com/office/drawing/2014/main" id="{0D4B0B72-7B0A-374B-82C1-115A0C33FCDC}"/>
              </a:ext>
            </a:extLst>
          </p:cNvPr>
          <p:cNvSpPr>
            <a:spLocks noGrp="1"/>
          </p:cNvSpPr>
          <p:nvPr>
            <p:ph type="dt" sz="half" idx="10"/>
          </p:nvPr>
        </p:nvSpPr>
        <p:spPr/>
        <p:txBody>
          <a:bodyPr/>
          <a:lstStyle/>
          <a:p>
            <a:fld id="{0BA509AA-8250-D14F-A62B-5924521687CC}" type="datetimeFigureOut">
              <a:rPr lang="da-DK" smtClean="0"/>
              <a:t>02-12-2025</a:t>
            </a:fld>
            <a:endParaRPr lang="da-DK"/>
          </a:p>
        </p:txBody>
      </p:sp>
      <p:sp>
        <p:nvSpPr>
          <p:cNvPr id="4" name="Pladsholder til sidefod 3">
            <a:extLst>
              <a:ext uri="{FF2B5EF4-FFF2-40B4-BE49-F238E27FC236}">
                <a16:creationId xmlns:a16="http://schemas.microsoft.com/office/drawing/2014/main" id="{E0E8623A-2676-5949-B1B0-3826C11F5D3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88BE856-55A3-8E47-B5D3-A41FB411B4A6}"/>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15801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C52FB27-6869-6748-8CF2-FF7E86456FA2}"/>
              </a:ext>
            </a:extLst>
          </p:cNvPr>
          <p:cNvSpPr>
            <a:spLocks noGrp="1"/>
          </p:cNvSpPr>
          <p:nvPr>
            <p:ph type="dt" sz="half" idx="10"/>
          </p:nvPr>
        </p:nvSpPr>
        <p:spPr/>
        <p:txBody>
          <a:bodyPr/>
          <a:lstStyle/>
          <a:p>
            <a:fld id="{0BA509AA-8250-D14F-A62B-5924521687CC}" type="datetimeFigureOut">
              <a:rPr lang="da-DK" smtClean="0"/>
              <a:t>02-12-2025</a:t>
            </a:fld>
            <a:endParaRPr lang="da-DK"/>
          </a:p>
        </p:txBody>
      </p:sp>
      <p:sp>
        <p:nvSpPr>
          <p:cNvPr id="3" name="Pladsholder til sidefod 2">
            <a:extLst>
              <a:ext uri="{FF2B5EF4-FFF2-40B4-BE49-F238E27FC236}">
                <a16:creationId xmlns:a16="http://schemas.microsoft.com/office/drawing/2014/main" id="{1CB93D2B-7E68-7F4F-966A-01F7F35B9FF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E03767E-6CF9-E645-A495-E5267819D2B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3022783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9015B-CDE0-B446-9311-F570AAF90DD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a:extLst>
              <a:ext uri="{FF2B5EF4-FFF2-40B4-BE49-F238E27FC236}">
                <a16:creationId xmlns:a16="http://schemas.microsoft.com/office/drawing/2014/main" id="{B21149D2-7A24-E34B-B113-849CDC0E9D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E6A9E3-19CD-EB4E-97BA-02816EB81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0AB84D8B-377C-AE4D-86B2-CDCB72E0A909}"/>
              </a:ext>
            </a:extLst>
          </p:cNvPr>
          <p:cNvSpPr>
            <a:spLocks noGrp="1"/>
          </p:cNvSpPr>
          <p:nvPr>
            <p:ph type="dt" sz="half" idx="10"/>
          </p:nvPr>
        </p:nvSpPr>
        <p:spPr/>
        <p:txBody>
          <a:bodyPr/>
          <a:lstStyle/>
          <a:p>
            <a:fld id="{0BA509AA-8250-D14F-A62B-5924521687CC}" type="datetimeFigureOut">
              <a:rPr lang="da-DK" smtClean="0"/>
              <a:t>02-12-2025</a:t>
            </a:fld>
            <a:endParaRPr lang="da-DK"/>
          </a:p>
        </p:txBody>
      </p:sp>
      <p:sp>
        <p:nvSpPr>
          <p:cNvPr id="6" name="Pladsholder til sidefod 5">
            <a:extLst>
              <a:ext uri="{FF2B5EF4-FFF2-40B4-BE49-F238E27FC236}">
                <a16:creationId xmlns:a16="http://schemas.microsoft.com/office/drawing/2014/main" id="{67C5D8E1-2874-9D42-92F3-7E5BD0E5D48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6E402A6-F7CD-E748-BAF4-CADF38DBF117}"/>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83324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453F6-B895-7440-A3FA-27CE9F47761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a:extLst>
              <a:ext uri="{FF2B5EF4-FFF2-40B4-BE49-F238E27FC236}">
                <a16:creationId xmlns:a16="http://schemas.microsoft.com/office/drawing/2014/main" id="{8DFD79EE-6D05-A14E-ADB0-691FD21FE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93ADBBCD-1679-A344-B1C8-590EF0162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7E1EA6C4-356C-D843-9641-66833F0A8BEA}"/>
              </a:ext>
            </a:extLst>
          </p:cNvPr>
          <p:cNvSpPr>
            <a:spLocks noGrp="1"/>
          </p:cNvSpPr>
          <p:nvPr>
            <p:ph type="dt" sz="half" idx="10"/>
          </p:nvPr>
        </p:nvSpPr>
        <p:spPr/>
        <p:txBody>
          <a:bodyPr/>
          <a:lstStyle/>
          <a:p>
            <a:fld id="{0BA509AA-8250-D14F-A62B-5924521687CC}" type="datetimeFigureOut">
              <a:rPr lang="da-DK" smtClean="0"/>
              <a:t>02-12-2025</a:t>
            </a:fld>
            <a:endParaRPr lang="da-DK"/>
          </a:p>
        </p:txBody>
      </p:sp>
      <p:sp>
        <p:nvSpPr>
          <p:cNvPr id="6" name="Pladsholder til sidefod 5">
            <a:extLst>
              <a:ext uri="{FF2B5EF4-FFF2-40B4-BE49-F238E27FC236}">
                <a16:creationId xmlns:a16="http://schemas.microsoft.com/office/drawing/2014/main" id="{02F12C2D-8930-0C4F-AFEF-DD027FF13C6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D9F3EE8-4733-C442-988B-620E1DE32E4C}"/>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384547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854B6A7-24F9-9D49-95E6-9729DA3444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a:extLst>
              <a:ext uri="{FF2B5EF4-FFF2-40B4-BE49-F238E27FC236}">
                <a16:creationId xmlns:a16="http://schemas.microsoft.com/office/drawing/2014/main" id="{13149558-B215-424B-A59F-5CDAC25B56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6944CEF-B835-6742-8665-34B3DC14F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509AA-8250-D14F-A62B-5924521687CC}" type="datetimeFigureOut">
              <a:rPr lang="da-DK" smtClean="0"/>
              <a:t>02-12-2025</a:t>
            </a:fld>
            <a:endParaRPr lang="da-DK"/>
          </a:p>
        </p:txBody>
      </p:sp>
      <p:sp>
        <p:nvSpPr>
          <p:cNvPr id="5" name="Pladsholder til sidefod 4">
            <a:extLst>
              <a:ext uri="{FF2B5EF4-FFF2-40B4-BE49-F238E27FC236}">
                <a16:creationId xmlns:a16="http://schemas.microsoft.com/office/drawing/2014/main" id="{B9D137C4-50BC-9E4E-B42E-DF69BFC0E8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0D1125E8-CDB2-1542-97DC-5C8286075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705B0-9375-7046-8B08-75E25048A2C2}" type="slidenum">
              <a:rPr lang="da-DK" smtClean="0"/>
              <a:t>‹nr.›</a:t>
            </a:fld>
            <a:endParaRPr lang="da-DK"/>
          </a:p>
        </p:txBody>
      </p:sp>
    </p:spTree>
    <p:extLst>
      <p:ext uri="{BB962C8B-B14F-4D97-AF65-F5344CB8AC3E}">
        <p14:creationId xmlns:p14="http://schemas.microsoft.com/office/powerpoint/2010/main" val="2411703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atusyd.dk/sites/default/files/2024-12/Ans%C3%B8gningsskema_0.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0" r="-40000"/>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F2ABE8C9-9731-0740-AC73-4AE6D9A192B3}"/>
              </a:ext>
            </a:extLst>
          </p:cNvPr>
          <p:cNvSpPr txBox="1"/>
          <p:nvPr/>
        </p:nvSpPr>
        <p:spPr>
          <a:xfrm>
            <a:off x="1781619" y="4308068"/>
            <a:ext cx="8628761" cy="1200329"/>
          </a:xfrm>
          <a:prstGeom prst="rect">
            <a:avLst/>
          </a:prstGeom>
          <a:noFill/>
        </p:spPr>
        <p:txBody>
          <a:bodyPr wrap="square" rtlCol="0">
            <a:spAutoFit/>
          </a:bodyPr>
          <a:lstStyle/>
          <a:p>
            <a:pPr algn="ctr"/>
            <a:r>
              <a:rPr lang="da-DK" sz="3600" b="1" dirty="0">
                <a:solidFill>
                  <a:schemeClr val="bg1"/>
                </a:solidFill>
                <a:latin typeface="Georgia" panose="02040502050405020303" pitchFamily="18" charset="0"/>
              </a:rPr>
              <a:t>Bliv en del af et spændende og sjovt læringsfællesskab</a:t>
            </a:r>
          </a:p>
        </p:txBody>
      </p:sp>
    </p:spTree>
    <p:extLst>
      <p:ext uri="{BB962C8B-B14F-4D97-AF65-F5344CB8AC3E}">
        <p14:creationId xmlns:p14="http://schemas.microsoft.com/office/powerpoint/2010/main" val="1930810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videnskabelse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3375295447"/>
              </p:ext>
            </p:extLst>
          </p:nvPr>
        </p:nvGraphicFramePr>
        <p:xfrm>
          <a:off x="474103" y="2257601"/>
          <a:ext cx="11243796" cy="2878618"/>
        </p:xfrm>
        <a:graphic>
          <a:graphicData uri="http://schemas.openxmlformats.org/drawingml/2006/table">
            <a:tbl>
              <a:tblPr firstRow="1" bandRow="1">
                <a:tableStyleId>{F5AB1C69-6EDB-4FF4-983F-18BD219EF322}</a:tableStyleId>
              </a:tblPr>
              <a:tblGrid>
                <a:gridCol w="2535366">
                  <a:extLst>
                    <a:ext uri="{9D8B030D-6E8A-4147-A177-3AD203B41FA5}">
                      <a16:colId xmlns:a16="http://schemas.microsoft.com/office/drawing/2014/main" val="20000"/>
                    </a:ext>
                  </a:extLst>
                </a:gridCol>
                <a:gridCol w="8708430">
                  <a:extLst>
                    <a:ext uri="{9D8B030D-6E8A-4147-A177-3AD203B41FA5}">
                      <a16:colId xmlns:a16="http://schemas.microsoft.com/office/drawing/2014/main" val="20001"/>
                    </a:ext>
                  </a:extLst>
                </a:gridCol>
              </a:tblGrid>
              <a:tr h="772828">
                <a:tc>
                  <a:txBody>
                    <a:bodyPr/>
                    <a:lstStyle/>
                    <a:p>
                      <a:pPr algn="ctr"/>
                      <a:r>
                        <a:rPr lang="da-DK" dirty="0">
                          <a:latin typeface="Georgia" panose="02040502050405020303" pitchFamily="18" charset="0"/>
                        </a:rPr>
                        <a:t>2. semester</a:t>
                      </a:r>
                      <a:endParaRPr lang="da-DK"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extLst>
                  <a:ext uri="{0D108BD9-81ED-4DB2-BD59-A6C34878D82A}">
                    <a16:rowId xmlns:a16="http://schemas.microsoft.com/office/drawing/2014/main" val="10000"/>
                  </a:ext>
                </a:extLst>
              </a:tr>
              <a:tr h="54190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F1*</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respektivt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1294">
                <a:tc>
                  <a:txBody>
                    <a:bodyPr/>
                    <a:lstStyle/>
                    <a:p>
                      <a:pPr algn="ctr"/>
                      <a:r>
                        <a:rPr lang="da-DK" dirty="0">
                          <a:latin typeface="Georgia" panose="02040502050405020303" pitchFamily="18" charset="0"/>
                        </a:rPr>
                        <a:t>Seminar</a:t>
                      </a:r>
                      <a:r>
                        <a:rPr lang="da-DK" baseline="0" dirty="0">
                          <a:latin typeface="Georgia" panose="02040502050405020303" pitchFamily="18" charset="0"/>
                        </a:rPr>
                        <a:t> F2*</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respektivt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1294">
                <a:tc>
                  <a:txBody>
                    <a:bodyPr/>
                    <a:lstStyle/>
                    <a:p>
                      <a:pPr algn="ctr"/>
                      <a:r>
                        <a:rPr lang="da-DK" dirty="0">
                          <a:latin typeface="Georgia" panose="02040502050405020303" pitchFamily="18" charset="0"/>
                        </a:rPr>
                        <a:t>Seminar F3*</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respektivt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1294">
                <a:tc>
                  <a:txBody>
                    <a:bodyPr/>
                    <a:lstStyle/>
                    <a:p>
                      <a:pPr algn="ctr"/>
                      <a:r>
                        <a:rPr lang="da-DK" dirty="0">
                          <a:latin typeface="Georgia" panose="02040502050405020303" pitchFamily="18" charset="0"/>
                        </a:rPr>
                        <a:t>Seminar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Virksomhedsbesøg</a:t>
                      </a:r>
                    </a:p>
                  </a:txBody>
                  <a:tcPr anchor="ctr"/>
                </a:tc>
                <a:extLst>
                  <a:ext uri="{0D108BD9-81ED-4DB2-BD59-A6C34878D82A}">
                    <a16:rowId xmlns:a16="http://schemas.microsoft.com/office/drawing/2014/main" val="10004"/>
                  </a:ext>
                </a:extLst>
              </a:tr>
            </a:tbl>
          </a:graphicData>
        </a:graphic>
      </p:graphicFrame>
      <p:sp>
        <p:nvSpPr>
          <p:cNvPr id="3" name="Tekstfelt 2">
            <a:extLst>
              <a:ext uri="{FF2B5EF4-FFF2-40B4-BE49-F238E27FC236}">
                <a16:creationId xmlns:a16="http://schemas.microsoft.com/office/drawing/2014/main" id="{328022C7-6003-A044-BADF-6EB1A6F31B0E}"/>
              </a:ext>
            </a:extLst>
          </p:cNvPr>
          <p:cNvSpPr txBox="1"/>
          <p:nvPr/>
        </p:nvSpPr>
        <p:spPr>
          <a:xfrm>
            <a:off x="474102" y="5536276"/>
            <a:ext cx="11243796" cy="738664"/>
          </a:xfrm>
          <a:prstGeom prst="rect">
            <a:avLst/>
          </a:prstGeom>
          <a:noFill/>
        </p:spPr>
        <p:txBody>
          <a:bodyPr wrap="square" rtlCol="0">
            <a:spAutoFit/>
          </a:bodyPr>
          <a:lstStyle/>
          <a:p>
            <a:r>
              <a:rPr lang="da-DK" sz="1200" dirty="0">
                <a:latin typeface="Georgia" panose="02040502050405020303" pitchFamily="18" charset="0"/>
              </a:rPr>
              <a:t>*Du deltager i 3 ud af i alt 10 fordybelsesseminarer</a:t>
            </a:r>
          </a:p>
          <a:p>
            <a:r>
              <a:rPr lang="da-DK" sz="1200" dirty="0">
                <a:latin typeface="Georgia" panose="02040502050405020303" pitchFamily="18" charset="0"/>
              </a:rPr>
              <a:t>** Du deltager i 1 ud af i alt 8 virksomhedsbesøg</a:t>
            </a:r>
          </a:p>
          <a:p>
            <a:endParaRPr lang="da-DK" dirty="0"/>
          </a:p>
        </p:txBody>
      </p:sp>
      <p:pic>
        <p:nvPicPr>
          <p:cNvPr id="2" name="Billede 1">
            <a:extLst>
              <a:ext uri="{FF2B5EF4-FFF2-40B4-BE49-F238E27FC236}">
                <a16:creationId xmlns:a16="http://schemas.microsoft.com/office/drawing/2014/main" id="{553FDD13-38E9-C811-02F6-5187C89F49A8}"/>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1433003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3DFC5-79AB-7775-365F-91C26A3169B8}"/>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7A2CFA28-B436-DDF0-B447-B8F9DFF9001A}"/>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4A8DB3DF-45FA-6B17-21B8-0397C48AFA15}"/>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8D4FA9DE-0C66-E0F8-B153-5EF9C428FBCF}"/>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videnskabelse &amp; samarbejde</a:t>
            </a:r>
          </a:p>
        </p:txBody>
      </p:sp>
      <p:graphicFrame>
        <p:nvGraphicFramePr>
          <p:cNvPr id="7" name="Tabel 6">
            <a:extLst>
              <a:ext uri="{FF2B5EF4-FFF2-40B4-BE49-F238E27FC236}">
                <a16:creationId xmlns:a16="http://schemas.microsoft.com/office/drawing/2014/main" id="{F9D6D07B-A103-F433-9991-EC8C15BD1A93}"/>
              </a:ext>
            </a:extLst>
          </p:cNvPr>
          <p:cNvGraphicFramePr>
            <a:graphicFrameLocks noGrp="1"/>
          </p:cNvGraphicFramePr>
          <p:nvPr>
            <p:extLst>
              <p:ext uri="{D42A27DB-BD31-4B8C-83A1-F6EECF244321}">
                <p14:modId xmlns:p14="http://schemas.microsoft.com/office/powerpoint/2010/main" val="391228055"/>
              </p:ext>
            </p:extLst>
          </p:nvPr>
        </p:nvGraphicFramePr>
        <p:xfrm>
          <a:off x="474103" y="2257601"/>
          <a:ext cx="11243796" cy="2878618"/>
        </p:xfrm>
        <a:graphic>
          <a:graphicData uri="http://schemas.openxmlformats.org/drawingml/2006/table">
            <a:tbl>
              <a:tblPr firstRow="1" bandRow="1">
                <a:tableStyleId>{F5AB1C69-6EDB-4FF4-983F-18BD219EF322}</a:tableStyleId>
              </a:tblPr>
              <a:tblGrid>
                <a:gridCol w="2535366">
                  <a:extLst>
                    <a:ext uri="{9D8B030D-6E8A-4147-A177-3AD203B41FA5}">
                      <a16:colId xmlns:a16="http://schemas.microsoft.com/office/drawing/2014/main" val="20000"/>
                    </a:ext>
                  </a:extLst>
                </a:gridCol>
                <a:gridCol w="8708430">
                  <a:extLst>
                    <a:ext uri="{9D8B030D-6E8A-4147-A177-3AD203B41FA5}">
                      <a16:colId xmlns:a16="http://schemas.microsoft.com/office/drawing/2014/main" val="20001"/>
                    </a:ext>
                  </a:extLst>
                </a:gridCol>
              </a:tblGrid>
              <a:tr h="772828">
                <a:tc>
                  <a:txBody>
                    <a:bodyPr/>
                    <a:lstStyle/>
                    <a:p>
                      <a:pPr algn="ctr"/>
                      <a:r>
                        <a:rPr lang="da-DK" dirty="0">
                          <a:latin typeface="Georgia" panose="02040502050405020303" pitchFamily="18" charset="0"/>
                        </a:rPr>
                        <a:t>3. semester</a:t>
                      </a:r>
                      <a:endParaRPr lang="da-DK"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extLst>
                  <a:ext uri="{0D108BD9-81ED-4DB2-BD59-A6C34878D82A}">
                    <a16:rowId xmlns:a16="http://schemas.microsoft.com/office/drawing/2014/main" val="10000"/>
                  </a:ext>
                </a:extLst>
              </a:tr>
              <a:tr h="54190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H</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Team og samarbejde</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1294">
                <a:tc>
                  <a:txBody>
                    <a:bodyPr/>
                    <a:lstStyle/>
                    <a:p>
                      <a:pPr algn="ctr"/>
                      <a:r>
                        <a:rPr lang="da-DK" dirty="0">
                          <a:latin typeface="Georgia" panose="02040502050405020303" pitchFamily="18" charset="0"/>
                        </a:rPr>
                        <a:t>Seminar</a:t>
                      </a:r>
                      <a:r>
                        <a:rPr lang="da-DK" baseline="0" dirty="0">
                          <a:latin typeface="Georgia" panose="02040502050405020303" pitchFamily="18" charset="0"/>
                        </a:rPr>
                        <a:t> I1*</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Fordybelsesforløb på respektivt humaniora, samfundsvidenskab, sundhedsvidenskab &amp; naturvidenskab &amp; teknik</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1294">
                <a:tc>
                  <a:txBody>
                    <a:bodyPr/>
                    <a:lstStyle/>
                    <a:p>
                      <a:pPr algn="ctr"/>
                      <a:r>
                        <a:rPr lang="da-DK" dirty="0">
                          <a:latin typeface="Georgia" panose="02040502050405020303" pitchFamily="18" charset="0"/>
                        </a:rPr>
                        <a:t>Seminar I2*</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Fordybelsesforløb på respektivt humaniora, samfundsvidenskab, sundhedsvidenskab &amp; naturvidenskab &amp; teknik</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1294">
                <a:tc>
                  <a:txBody>
                    <a:bodyPr/>
                    <a:lstStyle/>
                    <a:p>
                      <a:pPr algn="ctr"/>
                      <a:r>
                        <a:rPr lang="da-DK" dirty="0">
                          <a:latin typeface="Georgia" panose="02040502050405020303" pitchFamily="18" charset="0"/>
                        </a:rPr>
                        <a:t>Seminar J</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Kreativitet &amp; AI</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bl>
          </a:graphicData>
        </a:graphic>
      </p:graphicFrame>
      <p:sp>
        <p:nvSpPr>
          <p:cNvPr id="3" name="Tekstfelt 2">
            <a:extLst>
              <a:ext uri="{FF2B5EF4-FFF2-40B4-BE49-F238E27FC236}">
                <a16:creationId xmlns:a16="http://schemas.microsoft.com/office/drawing/2014/main" id="{362FDCE5-B128-4E23-BE9E-3DDB42A10031}"/>
              </a:ext>
            </a:extLst>
          </p:cNvPr>
          <p:cNvSpPr txBox="1"/>
          <p:nvPr/>
        </p:nvSpPr>
        <p:spPr>
          <a:xfrm>
            <a:off x="474102" y="5536276"/>
            <a:ext cx="11243796" cy="553998"/>
          </a:xfrm>
          <a:prstGeom prst="rect">
            <a:avLst/>
          </a:prstGeom>
          <a:noFill/>
        </p:spPr>
        <p:txBody>
          <a:bodyPr wrap="square" rtlCol="0">
            <a:spAutoFit/>
          </a:bodyPr>
          <a:lstStyle/>
          <a:p>
            <a:r>
              <a:rPr lang="da-DK" sz="1200" dirty="0">
                <a:latin typeface="Georgia" panose="02040502050405020303" pitchFamily="18" charset="0"/>
              </a:rPr>
              <a:t>*Du deltager i 1 ud af i alt 4 fordybelsesforløb</a:t>
            </a:r>
          </a:p>
          <a:p>
            <a:endParaRPr lang="da-DK" dirty="0"/>
          </a:p>
        </p:txBody>
      </p:sp>
      <p:pic>
        <p:nvPicPr>
          <p:cNvPr id="2" name="Billede 1">
            <a:extLst>
              <a:ext uri="{FF2B5EF4-FFF2-40B4-BE49-F238E27FC236}">
                <a16:creationId xmlns:a16="http://schemas.microsoft.com/office/drawing/2014/main" id="{C1C85D37-E500-033F-111A-D9A7372B8C8B}"/>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31950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studieliv &amp; karriere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3572195669"/>
              </p:ext>
            </p:extLst>
          </p:nvPr>
        </p:nvGraphicFramePr>
        <p:xfrm>
          <a:off x="1551708" y="2698420"/>
          <a:ext cx="9088582" cy="2668616"/>
        </p:xfrm>
        <a:graphic>
          <a:graphicData uri="http://schemas.openxmlformats.org/drawingml/2006/table">
            <a:tbl>
              <a:tblPr firstRow="1" bandRow="1">
                <a:tableStyleId>{F5AB1C69-6EDB-4FF4-983F-18BD219EF322}</a:tableStyleId>
              </a:tblPr>
              <a:tblGrid>
                <a:gridCol w="2049387">
                  <a:extLst>
                    <a:ext uri="{9D8B030D-6E8A-4147-A177-3AD203B41FA5}">
                      <a16:colId xmlns:a16="http://schemas.microsoft.com/office/drawing/2014/main" val="20000"/>
                    </a:ext>
                  </a:extLst>
                </a:gridCol>
                <a:gridCol w="7039195">
                  <a:extLst>
                    <a:ext uri="{9D8B030D-6E8A-4147-A177-3AD203B41FA5}">
                      <a16:colId xmlns:a16="http://schemas.microsoft.com/office/drawing/2014/main" val="20001"/>
                    </a:ext>
                  </a:extLst>
                </a:gridCol>
              </a:tblGrid>
              <a:tr h="705008">
                <a:tc>
                  <a:txBody>
                    <a:bodyPr/>
                    <a:lstStyle/>
                    <a:p>
                      <a:pPr algn="ctr"/>
                      <a:r>
                        <a:rPr lang="da-DK" dirty="0">
                          <a:latin typeface="Georgia" panose="02040502050405020303" pitchFamily="18" charset="0"/>
                        </a:rPr>
                        <a:t>4. semester</a:t>
                      </a:r>
                      <a:endParaRPr lang="da-DK"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extLst>
                  <a:ext uri="{0D108BD9-81ED-4DB2-BD59-A6C34878D82A}">
                    <a16:rowId xmlns:a16="http://schemas.microsoft.com/office/drawing/2014/main" val="10000"/>
                  </a:ext>
                </a:extLst>
              </a:tr>
              <a:tr h="494352">
                <a:tc>
                  <a:txBody>
                    <a:bodyPr/>
                    <a:lstStyle/>
                    <a:p>
                      <a:pPr algn="ctr"/>
                      <a:r>
                        <a:rPr lang="da-DK" dirty="0">
                          <a:latin typeface="Georgia" panose="02040502050405020303" pitchFamily="18" charset="0"/>
                        </a:rPr>
                        <a:t>Seminar</a:t>
                      </a:r>
                      <a:r>
                        <a:rPr lang="da-DK" baseline="0" dirty="0">
                          <a:latin typeface="Georgia" panose="02040502050405020303" pitchFamily="18" charset="0"/>
                        </a:rPr>
                        <a:t> K</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Studieliv</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47554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L</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Virksomhedsbesøg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475548">
                <a:tc>
                  <a:txBody>
                    <a:bodyPr/>
                    <a:lstStyle/>
                    <a:p>
                      <a:pPr algn="ctr"/>
                      <a:r>
                        <a:rPr lang="da-DK" dirty="0">
                          <a:latin typeface="Georgia" panose="02040502050405020303" pitchFamily="18" charset="0"/>
                        </a:rPr>
                        <a:t>Seminar M</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Akademisk skrivning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475548">
                <a:tc>
                  <a:txBody>
                    <a:bodyPr/>
                    <a:lstStyle/>
                    <a:p>
                      <a:pPr algn="ctr"/>
                      <a:r>
                        <a:rPr lang="da-DK" dirty="0">
                          <a:latin typeface="Georgia" panose="02040502050405020303" pitchFamily="18" charset="0"/>
                        </a:rPr>
                        <a:t>Seminar N</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Akademisk præsentation</a:t>
                      </a:r>
                    </a:p>
                    <a:p>
                      <a:pPr algn="l"/>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bl>
          </a:graphicData>
        </a:graphic>
      </p:graphicFrame>
      <p:pic>
        <p:nvPicPr>
          <p:cNvPr id="2" name="Billede 1">
            <a:extLst>
              <a:ext uri="{FF2B5EF4-FFF2-40B4-BE49-F238E27FC236}">
                <a16:creationId xmlns:a16="http://schemas.microsoft.com/office/drawing/2014/main" id="{C0F06203-BBC3-EBDB-6951-E7143AFB621B}"/>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14894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Valgfri aktiviteter</a:t>
            </a:r>
          </a:p>
        </p:txBody>
      </p:sp>
      <p:sp>
        <p:nvSpPr>
          <p:cNvPr id="2" name="Rektangel 1">
            <a:extLst>
              <a:ext uri="{FF2B5EF4-FFF2-40B4-BE49-F238E27FC236}">
                <a16:creationId xmlns:a16="http://schemas.microsoft.com/office/drawing/2014/main" id="{41B75935-C959-0144-80BF-19DF65DC43C9}"/>
              </a:ext>
            </a:extLst>
          </p:cNvPr>
          <p:cNvSpPr/>
          <p:nvPr/>
        </p:nvSpPr>
        <p:spPr>
          <a:xfrm>
            <a:off x="474102" y="1809158"/>
            <a:ext cx="11243796" cy="3885231"/>
          </a:xfrm>
          <a:prstGeom prst="rect">
            <a:avLst/>
          </a:prstGeom>
        </p:spPr>
        <p:txBody>
          <a:bodyPr wrap="square">
            <a:spAutoFit/>
          </a:bodyPr>
          <a:lstStyle/>
          <a:p>
            <a:pPr marL="285750" indent="-285750">
              <a:lnSpc>
                <a:spcPct val="200000"/>
              </a:lnSpc>
              <a:buFont typeface="Arial" panose="020B0604020202020204" pitchFamily="34" charset="0"/>
              <a:buChar char="•"/>
            </a:pPr>
            <a:r>
              <a:rPr lang="da-DK" dirty="0">
                <a:latin typeface="Georgia" panose="02040502050405020303" pitchFamily="18" charset="0"/>
                <a:cs typeface="Calibri"/>
              </a:rPr>
              <a:t>Faglige workshops med forskere og erhvervsfolk indenfor alle fagretninger</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Teater- og museumsbesøg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Kulturarrangementer</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Virksomhedsbesøg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International Camp – </a:t>
            </a:r>
            <a:r>
              <a:rPr lang="da-DK" dirty="0">
                <a:latin typeface="Georgia" panose="02040502050405020303" pitchFamily="18" charset="0"/>
              </a:rPr>
              <a:t>udenlandske universitetsbesøg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London International Model United Nations – Europas største FN-simulering på universitetsniveau</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Og meget mere…</a:t>
            </a:r>
          </a:p>
        </p:txBody>
      </p:sp>
      <p:pic>
        <p:nvPicPr>
          <p:cNvPr id="3" name="Billede 2">
            <a:extLst>
              <a:ext uri="{FF2B5EF4-FFF2-40B4-BE49-F238E27FC236}">
                <a16:creationId xmlns:a16="http://schemas.microsoft.com/office/drawing/2014/main" id="{FD059750-D8F9-C35D-AC0E-A11F2AA3F4CA}"/>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74879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pic>
        <p:nvPicPr>
          <p:cNvPr id="7" name="Billede 6">
            <a:extLst>
              <a:ext uri="{FF2B5EF4-FFF2-40B4-BE49-F238E27FC236}">
                <a16:creationId xmlns:a16="http://schemas.microsoft.com/office/drawing/2014/main" id="{05D58E0C-5286-DE4C-89E3-44D987E45C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39949"/>
            <a:ext cx="12192001" cy="5185511"/>
          </a:xfrm>
          <a:prstGeom prst="rect">
            <a:avLst/>
          </a:prstGeom>
        </p:spPr>
      </p:pic>
      <p:sp>
        <p:nvSpPr>
          <p:cNvPr id="13" name="Google Shape;137;p18">
            <a:extLst>
              <a:ext uri="{FF2B5EF4-FFF2-40B4-BE49-F238E27FC236}">
                <a16:creationId xmlns:a16="http://schemas.microsoft.com/office/drawing/2014/main" id="{8BE3B120-F98D-9B49-83C7-5ECA57832B97}"/>
              </a:ext>
            </a:extLst>
          </p:cNvPr>
          <p:cNvSpPr/>
          <p:nvPr/>
        </p:nvSpPr>
        <p:spPr>
          <a:xfrm>
            <a:off x="230952" y="4334546"/>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27;p17">
            <a:extLst>
              <a:ext uri="{FF2B5EF4-FFF2-40B4-BE49-F238E27FC236}">
                <a16:creationId xmlns:a16="http://schemas.microsoft.com/office/drawing/2014/main" id="{0CAD2B4F-342A-0D42-A96B-107856CABDAD}"/>
              </a:ext>
            </a:extLst>
          </p:cNvPr>
          <p:cNvSpPr txBox="1"/>
          <p:nvPr/>
        </p:nvSpPr>
        <p:spPr>
          <a:xfrm>
            <a:off x="332510" y="4481577"/>
            <a:ext cx="4222447" cy="1899869"/>
          </a:xfrm>
          <a:prstGeom prst="rect">
            <a:avLst/>
          </a:prstGeom>
          <a:noFill/>
          <a:ln>
            <a:noFill/>
          </a:ln>
        </p:spPr>
        <p:txBody>
          <a:bodyPr spcFirstLastPara="1" wrap="square" lIns="91425" tIns="45700" rIns="91425" bIns="45700" anchor="t" anchorCtr="0">
            <a:noAutofit/>
          </a:bodyPr>
          <a:lstStyle/>
          <a:p>
            <a:r>
              <a:rPr lang="da-DK" sz="1600" b="1" dirty="0">
                <a:solidFill>
                  <a:schemeClr val="lt1"/>
                </a:solidFill>
                <a:latin typeface="Georgia" panose="02040502050405020303" pitchFamily="18" charset="0"/>
                <a:ea typeface="Georgia"/>
                <a:cs typeface="Georgia"/>
                <a:sym typeface="Georgia"/>
              </a:rPr>
              <a:t>Akademisk dannelse </a:t>
            </a:r>
            <a:endParaRPr sz="1600" dirty="0">
              <a:latin typeface="Georgia" panose="02040502050405020303" pitchFamily="18" charset="0"/>
            </a:endParaRPr>
          </a:p>
          <a:p>
            <a:endParaRPr sz="1600" dirty="0">
              <a:solidFill>
                <a:schemeClr val="lt1"/>
              </a:solidFill>
              <a:latin typeface="Georgia" panose="02040502050405020303" pitchFamily="18" charset="0"/>
              <a:ea typeface="Geo"/>
              <a:cs typeface="Geo"/>
              <a:sym typeface="Geo"/>
            </a:endParaRPr>
          </a:p>
          <a:p>
            <a:r>
              <a:rPr lang="da-DK" sz="1600" dirty="0">
                <a:solidFill>
                  <a:schemeClr val="lt1"/>
                </a:solidFill>
                <a:latin typeface="Georgia" panose="02040502050405020303" pitchFamily="18" charset="0"/>
                <a:ea typeface="Geo"/>
                <a:cs typeface="Geo"/>
                <a:sym typeface="Geo"/>
              </a:rPr>
              <a:t>- så du får overblik over videnskabens forskellige felter, discipliner, videnstilgange og fakultære opdelinger og kan begå dig  i forskellige akademiske sammenhænge.</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2A7DAEB3-6F5F-24FA-9283-727922142013}"/>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5594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pic>
        <p:nvPicPr>
          <p:cNvPr id="7" name="Billede 6">
            <a:extLst>
              <a:ext uri="{FF2B5EF4-FFF2-40B4-BE49-F238E27FC236}">
                <a16:creationId xmlns:a16="http://schemas.microsoft.com/office/drawing/2014/main" id="{4C97E044-9A2F-9E43-B395-A9A4EC0DF6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439994"/>
            <a:ext cx="12192000" cy="5185465"/>
          </a:xfrm>
          <a:prstGeom prst="rect">
            <a:avLst/>
          </a:prstGeom>
        </p:spPr>
      </p:pic>
      <p:sp>
        <p:nvSpPr>
          <p:cNvPr id="8" name="Google Shape;137;p18">
            <a:extLst>
              <a:ext uri="{FF2B5EF4-FFF2-40B4-BE49-F238E27FC236}">
                <a16:creationId xmlns:a16="http://schemas.microsoft.com/office/drawing/2014/main" id="{00C63513-F38A-2D49-9B38-E530DB88EAAD}"/>
              </a:ext>
            </a:extLst>
          </p:cNvPr>
          <p:cNvSpPr/>
          <p:nvPr/>
        </p:nvSpPr>
        <p:spPr>
          <a:xfrm>
            <a:off x="234139"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38;p18">
            <a:extLst>
              <a:ext uri="{FF2B5EF4-FFF2-40B4-BE49-F238E27FC236}">
                <a16:creationId xmlns:a16="http://schemas.microsoft.com/office/drawing/2014/main" id="{BF30240F-1DD8-9040-A7CF-3ECFB2251757}"/>
              </a:ext>
            </a:extLst>
          </p:cNvPr>
          <p:cNvSpPr txBox="1"/>
          <p:nvPr/>
        </p:nvSpPr>
        <p:spPr>
          <a:xfrm>
            <a:off x="358981" y="4437473"/>
            <a:ext cx="4074319" cy="16871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Personlig dannelse </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får tillid og kendskab til din lyst til viden og ved, hvad du skal gøre for at motivere og udfordre både dig selv og andre. </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6841A6C8-EFA5-E28D-A936-31BB20021EEE}"/>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30891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241B490F-633A-804C-8CF9-CABE1443FD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18443"/>
            <a:ext cx="12192000" cy="6667018"/>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 </a:t>
            </a:r>
          </a:p>
        </p:txBody>
      </p:sp>
      <p:sp>
        <p:nvSpPr>
          <p:cNvPr id="8" name="Google Shape;137;p18">
            <a:extLst>
              <a:ext uri="{FF2B5EF4-FFF2-40B4-BE49-F238E27FC236}">
                <a16:creationId xmlns:a16="http://schemas.microsoft.com/office/drawing/2014/main" id="{BAC5BD5E-50AA-9D4D-8C95-30113DBD523D}"/>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49;p19">
            <a:extLst>
              <a:ext uri="{FF2B5EF4-FFF2-40B4-BE49-F238E27FC236}">
                <a16:creationId xmlns:a16="http://schemas.microsoft.com/office/drawing/2014/main" id="{4E9B3CEE-A52C-954A-B0B8-D747C1A8EB01}"/>
              </a:ext>
            </a:extLst>
          </p:cNvPr>
          <p:cNvSpPr txBox="1"/>
          <p:nvPr/>
        </p:nvSpPr>
        <p:spPr>
          <a:xfrm>
            <a:off x="349706" y="4472190"/>
            <a:ext cx="4069894" cy="18047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Studiekompetencer</a:t>
            </a:r>
            <a:endParaRPr sz="1600" b="1" dirty="0">
              <a:solidFill>
                <a:schemeClr val="lt1"/>
              </a:solidFill>
              <a:latin typeface="Georgia" panose="02040502050405020303" pitchFamily="18" charset="0"/>
              <a:ea typeface="Georgia"/>
              <a:cs typeface="Georgia"/>
              <a:sym typeface="Georgia"/>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er parat til at tage favntag med et liv som studerende på en lang (eller mellemlang) videregående uddannelse, som tager afsæt i analytisk videnskabelse. </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F484A346-2DA6-E652-36BC-6A86EDFBFAE1}"/>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279820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5C75AF96-29CF-BB42-A99A-CF02EB05DCD8}"/>
              </a:ext>
            </a:extLst>
          </p:cNvPr>
          <p:cNvPicPr>
            <a:picLocks noChangeAspect="1"/>
          </p:cNvPicPr>
          <p:nvPr/>
        </p:nvPicPr>
        <p:blipFill>
          <a:blip r:embed="rId3"/>
          <a:stretch>
            <a:fillRect/>
          </a:stretch>
        </p:blipFill>
        <p:spPr>
          <a:xfrm>
            <a:off x="-1" y="30696"/>
            <a:ext cx="12192001" cy="6594764"/>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458029" y="4507223"/>
            <a:ext cx="3848516" cy="17697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Studie- og karriereafklaring</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ved, inden for hvilket felt du har så mange kræfter, at selv ikke den stejleste bakke presser dig ned fra den store klinge.</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7613D681-AED6-E102-11B3-23CF70E4005F}"/>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26771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2DA2B56-4B42-EC44-9BEF-8FF9FA33D0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39995"/>
            <a:ext cx="12192001" cy="5356697"/>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sp>
        <p:nvSpPr>
          <p:cNvPr id="8" name="Google Shape;137;p18">
            <a:extLst>
              <a:ext uri="{FF2B5EF4-FFF2-40B4-BE49-F238E27FC236}">
                <a16:creationId xmlns:a16="http://schemas.microsoft.com/office/drawing/2014/main" id="{56ABD830-3930-AA49-BE35-C59BC43D2C83}"/>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60;p20">
            <a:extLst>
              <a:ext uri="{FF2B5EF4-FFF2-40B4-BE49-F238E27FC236}">
                <a16:creationId xmlns:a16="http://schemas.microsoft.com/office/drawing/2014/main" id="{AC9C97F5-9D0C-9646-9300-6FEE8CDFF272}"/>
              </a:ext>
            </a:extLst>
          </p:cNvPr>
          <p:cNvSpPr txBox="1"/>
          <p:nvPr/>
        </p:nvSpPr>
        <p:spPr>
          <a:xfrm>
            <a:off x="363560" y="4488368"/>
            <a:ext cx="3917495" cy="17885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Innovative og kreative kompetencer</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kan omsætte din viden til konkrete løsninger og dermed være med til at skabe forandring og værdi for dig selv og andre. </a:t>
            </a:r>
            <a:endParaRPr sz="1600" dirty="0">
              <a:latin typeface="Georgia" panose="02040502050405020303" pitchFamily="18" charset="0"/>
            </a:endParaRPr>
          </a:p>
        </p:txBody>
      </p:sp>
      <p:pic>
        <p:nvPicPr>
          <p:cNvPr id="3" name="Billede 2">
            <a:extLst>
              <a:ext uri="{FF2B5EF4-FFF2-40B4-BE49-F238E27FC236}">
                <a16:creationId xmlns:a16="http://schemas.microsoft.com/office/drawing/2014/main" id="{C0D1CA99-3005-C02C-A18B-BB6E2D5946A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197603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4678C088-6901-BD48-86B3-D0CA1A510B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39995"/>
            <a:ext cx="12192001" cy="5185465"/>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Det sociale liv på ATU | Syd</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660634"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474101" y="4458441"/>
            <a:ext cx="4246179" cy="176973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Netværk af ligesindede</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Læring i Fællesskab | Fællesskab i læring</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Nye venskaber</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Summer Camp</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Internationale Camps</a:t>
            </a:r>
          </a:p>
          <a:p>
            <a:pPr marR="0" lvl="0" algn="l" rtl="0">
              <a:lnSpc>
                <a:spcPct val="150000"/>
              </a:lnSpc>
              <a:spcBef>
                <a:spcPts val="0"/>
              </a:spcBef>
              <a:spcAft>
                <a:spcPts val="0"/>
              </a:spcAft>
            </a:pP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AB8C78BE-59D9-56D4-D5A0-907871152A30}"/>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9302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er ATU | Syd?</a:t>
            </a:r>
          </a:p>
        </p:txBody>
      </p:sp>
      <p:pic>
        <p:nvPicPr>
          <p:cNvPr id="12" name="Billede 11">
            <a:extLst>
              <a:ext uri="{FF2B5EF4-FFF2-40B4-BE49-F238E27FC236}">
                <a16:creationId xmlns:a16="http://schemas.microsoft.com/office/drawing/2014/main" id="{5BB91405-5CDD-AE42-BEBE-A83CE929410E}"/>
              </a:ext>
            </a:extLst>
          </p:cNvPr>
          <p:cNvPicPr>
            <a:picLocks noChangeAspect="1"/>
          </p:cNvPicPr>
          <p:nvPr/>
        </p:nvPicPr>
        <p:blipFill>
          <a:blip r:embed="rId4"/>
          <a:srcRect/>
          <a:stretch/>
        </p:blipFill>
        <p:spPr>
          <a:xfrm>
            <a:off x="10789636" y="255866"/>
            <a:ext cx="928262" cy="928262"/>
          </a:xfrm>
          <a:prstGeom prst="rect">
            <a:avLst/>
          </a:prstGeom>
        </p:spPr>
      </p:pic>
      <p:sp>
        <p:nvSpPr>
          <p:cNvPr id="2" name="Tekstfelt 1">
            <a:extLst>
              <a:ext uri="{FF2B5EF4-FFF2-40B4-BE49-F238E27FC236}">
                <a16:creationId xmlns:a16="http://schemas.microsoft.com/office/drawing/2014/main" id="{89FA5245-1320-F743-B99A-49AF191E3989}"/>
              </a:ext>
            </a:extLst>
          </p:cNvPr>
          <p:cNvSpPr txBox="1"/>
          <p:nvPr/>
        </p:nvSpPr>
        <p:spPr>
          <a:xfrm>
            <a:off x="709636" y="2136338"/>
            <a:ext cx="10080000" cy="2585323"/>
          </a:xfrm>
          <a:prstGeom prst="rect">
            <a:avLst/>
          </a:prstGeom>
          <a:noFill/>
        </p:spPr>
        <p:txBody>
          <a:bodyPr wrap="square" rtlCol="0">
            <a:spAutoFit/>
          </a:bodyPr>
          <a:lstStyle/>
          <a:p>
            <a:pPr marL="742950" lvl="1" indent="-285750">
              <a:buFont typeface="Arial" panose="020B0604020202020204" pitchFamily="34" charset="0"/>
              <a:buChar char="•"/>
            </a:pPr>
            <a:r>
              <a:rPr lang="da-DK" dirty="0">
                <a:latin typeface="Georgia" panose="02040502050405020303" pitchFamily="18" charset="0"/>
              </a:rPr>
              <a:t>Et 2-årigt læringsfællesskab, som fagligt dygtige og motiverede elever fra gymnasiet kan deltage i fra midten af 1.g til midten af 3. g.</a:t>
            </a:r>
          </a:p>
          <a:p>
            <a:pPr marL="742950" lvl="1" indent="-285750">
              <a:buFont typeface="Arial" panose="020B0604020202020204" pitchFamily="34" charset="0"/>
              <a:buChar char="•"/>
            </a:pPr>
            <a:endParaRPr lang="da-DK" dirty="0">
              <a:latin typeface="Georgia" panose="02040502050405020303" pitchFamily="18" charset="0"/>
            </a:endParaRPr>
          </a:p>
          <a:p>
            <a:pPr marL="742950" lvl="1" indent="-285750">
              <a:buFont typeface="Arial" panose="020B0604020202020204" pitchFamily="34" charset="0"/>
              <a:buChar char="•"/>
            </a:pPr>
            <a:r>
              <a:rPr lang="da-DK" dirty="0">
                <a:latin typeface="Georgia" panose="02040502050405020303" pitchFamily="18" charset="0"/>
              </a:rPr>
              <a:t>Et akademisk bredt program med aktiviteter, der handler om både humaniora, business, teknik samt natur-, sund- og samfundsvidenskab.</a:t>
            </a:r>
          </a:p>
          <a:p>
            <a:pPr lvl="1"/>
            <a:endParaRPr lang="da-DK" dirty="0">
              <a:latin typeface="Georgia" panose="02040502050405020303" pitchFamily="18" charset="0"/>
            </a:endParaRPr>
          </a:p>
          <a:p>
            <a:pPr marL="742950" lvl="1" indent="-285750">
              <a:buFont typeface="Arial" panose="020B0604020202020204" pitchFamily="34" charset="0"/>
              <a:buChar char="•"/>
            </a:pPr>
            <a:r>
              <a:rPr lang="da-DK" dirty="0">
                <a:latin typeface="Georgia" panose="02040502050405020303" pitchFamily="18" charset="0"/>
              </a:rPr>
              <a:t>Eksklusive forelæsninger, workshops, universitetsbesøg og erhvervsbesøg på et højere niveau end gymnasiet.</a:t>
            </a:r>
          </a:p>
          <a:p>
            <a:pPr lvl="1"/>
            <a:endParaRPr lang="da-DK" dirty="0">
              <a:latin typeface="Georgia" panose="02040502050405020303" pitchFamily="18" charset="0"/>
            </a:endParaRPr>
          </a:p>
        </p:txBody>
      </p:sp>
    </p:spTree>
    <p:extLst>
      <p:ext uri="{BB962C8B-B14F-4D97-AF65-F5344CB8AC3E}">
        <p14:creationId xmlns:p14="http://schemas.microsoft.com/office/powerpoint/2010/main" val="3366140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En ATU-ansøger er:</a:t>
            </a:r>
          </a:p>
        </p:txBody>
      </p:sp>
      <p:sp>
        <p:nvSpPr>
          <p:cNvPr id="7" name="Rektangel 6">
            <a:extLst>
              <a:ext uri="{FF2B5EF4-FFF2-40B4-BE49-F238E27FC236}">
                <a16:creationId xmlns:a16="http://schemas.microsoft.com/office/drawing/2014/main" id="{A9BF4F5F-6CB4-3645-BD7B-2B3BB91CA303}"/>
              </a:ext>
            </a:extLst>
          </p:cNvPr>
          <p:cNvSpPr/>
          <p:nvPr/>
        </p:nvSpPr>
        <p:spPr>
          <a:xfrm>
            <a:off x="659761" y="1809158"/>
            <a:ext cx="10872476" cy="4801314"/>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nysgerrig og har en høj motivation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dygtig (bredt) og har akademisk potentiale</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Kan lide at gøre sig umage og være vedholdende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Begavet med kreative evner og kritisk sans</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Åben over for nye og ukendte vidensområder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Villig til at deltage i ATU </a:t>
            </a:r>
            <a:r>
              <a:rPr lang="da-DK" dirty="0">
                <a:latin typeface="Georgia" panose="02040502050405020303" pitchFamily="18" charset="0"/>
                <a:ea typeface="Helvetica Neue Thin" charset="0"/>
                <a:cs typeface="Calibri" panose="020F0502020204030204" pitchFamily="34" charset="0"/>
              </a:rPr>
              <a:t>| Syd</a:t>
            </a:r>
            <a:r>
              <a:rPr lang="da-DK" dirty="0">
                <a:latin typeface="Georgia" panose="02040502050405020303" pitchFamily="18" charset="0"/>
                <a:ea typeface="Helvetica Neue Thin" charset="0"/>
                <a:cs typeface="Helvetica Neue Thin" charset="0"/>
              </a:rPr>
              <a:t>s aktiviteter uden for skoletiden (og enkelte gange i skoletiden)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Indstillet på at deltage i en akademisk camp i den første uge af sommerferien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Opmærksom på, at deltagelsen forpligter, og at man som deltager optager pladsen for en anden. </a:t>
            </a:r>
          </a:p>
          <a:p>
            <a:endParaRPr lang="da-DK" dirty="0">
              <a:latin typeface="Verdana" pitchFamily="34" charset="0"/>
              <a:ea typeface="Verdana" pitchFamily="34" charset="0"/>
              <a:cs typeface="Verdana" pitchFamily="34" charset="0"/>
            </a:endParaRPr>
          </a:p>
          <a:p>
            <a:pPr marL="285750" indent="-285750">
              <a:buFont typeface="Arial" pitchFamily="34" charset="0"/>
              <a:buChar char="•"/>
            </a:pPr>
            <a:endParaRPr lang="da-DK" dirty="0">
              <a:latin typeface="Verdana" pitchFamily="34" charset="0"/>
              <a:ea typeface="Verdana" pitchFamily="34" charset="0"/>
              <a:cs typeface="Verdana" pitchFamily="34" charset="0"/>
            </a:endParaRPr>
          </a:p>
        </p:txBody>
      </p:sp>
      <p:pic>
        <p:nvPicPr>
          <p:cNvPr id="2" name="Billede 1">
            <a:extLst>
              <a:ext uri="{FF2B5EF4-FFF2-40B4-BE49-F238E27FC236}">
                <a16:creationId xmlns:a16="http://schemas.microsoft.com/office/drawing/2014/main" id="{43E6E67F-DC91-B85D-5A7A-610E3B1C6AB6}"/>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15558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indendørs, kvinde, bord&#10;&#10;&#10;&#10;Automatisk oprettet beskrivelse">
            <a:extLst>
              <a:ext uri="{FF2B5EF4-FFF2-40B4-BE49-F238E27FC236}">
                <a16:creationId xmlns:a16="http://schemas.microsoft.com/office/drawing/2014/main" id="{3802105F-138F-BA4C-B1CA-2C48EB4DE4A1}"/>
              </a:ext>
            </a:extLst>
          </p:cNvPr>
          <p:cNvPicPr>
            <a:picLocks noChangeAspect="1"/>
          </p:cNvPicPr>
          <p:nvPr/>
        </p:nvPicPr>
        <p:blipFill>
          <a:blip r:embed="rId3"/>
          <a:stretch>
            <a:fillRect/>
          </a:stretch>
        </p:blipFill>
        <p:spPr>
          <a:xfrm>
            <a:off x="-882" y="110836"/>
            <a:ext cx="12192000" cy="6874625"/>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siger ATU’erne om sig selv?</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71;p21">
            <a:extLst>
              <a:ext uri="{FF2B5EF4-FFF2-40B4-BE49-F238E27FC236}">
                <a16:creationId xmlns:a16="http://schemas.microsoft.com/office/drawing/2014/main" id="{DA4E9F85-622D-2A4F-87D1-A08DC1CDBC33}"/>
              </a:ext>
            </a:extLst>
          </p:cNvPr>
          <p:cNvSpPr txBox="1"/>
          <p:nvPr/>
        </p:nvSpPr>
        <p:spPr>
          <a:xfrm>
            <a:off x="474102" y="4573820"/>
            <a:ext cx="4045527" cy="1703135"/>
          </a:xfrm>
          <a:prstGeom prst="rect">
            <a:avLst/>
          </a:prstGeom>
          <a:noFill/>
          <a:ln>
            <a:noFill/>
          </a:ln>
        </p:spPr>
        <p:txBody>
          <a:bodyPr spcFirstLastPara="1" wrap="square" lIns="91425" tIns="45700" rIns="91425" bIns="45700" anchor="t" anchorCtr="0">
            <a:noAutofit/>
          </a:bodyPr>
          <a:lstStyle/>
          <a:p>
            <a:pPr lvl="0">
              <a:lnSpc>
                <a:spcPct val="150000"/>
              </a:lnSpc>
            </a:pPr>
            <a:r>
              <a:rPr lang="da-DK" sz="1600" dirty="0">
                <a:solidFill>
                  <a:schemeClr val="bg1"/>
                </a:solidFill>
                <a:latin typeface="Georgia" panose="02040502050405020303" pitchFamily="18" charset="0"/>
              </a:rPr>
              <a:t>”</a:t>
            </a:r>
            <a:r>
              <a:rPr lang="da-DK" sz="1600" dirty="0">
                <a:latin typeface="Georgia" panose="02040502050405020303" pitchFamily="18" charset="0"/>
              </a:rPr>
              <a:t> </a:t>
            </a:r>
            <a:r>
              <a:rPr lang="da-DK" sz="1600" dirty="0">
                <a:solidFill>
                  <a:schemeClr val="bg1"/>
                </a:solidFill>
                <a:latin typeface="Georgia" panose="02040502050405020303" pitchFamily="18" charset="0"/>
              </a:rPr>
              <a:t>Når jeg er til ATU-seminarer, er jeg omgivet af personer, som ønsker at udvide deres potentiale, deres evner, og udvikle dem selv både fagligt og socialt.”</a:t>
            </a:r>
            <a:endParaRPr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0D325707-825D-AF1E-2274-C5239A2428BF}"/>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0636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descr="Et billede, der indeholder person, indendørs, bord, sidder&#10;&#10;&#10;&#10;Automatisk oprettet beskrivelse">
            <a:extLst>
              <a:ext uri="{FF2B5EF4-FFF2-40B4-BE49-F238E27FC236}">
                <a16:creationId xmlns:a16="http://schemas.microsoft.com/office/drawing/2014/main" id="{B90957A9-4EE1-CD41-A9C6-E8550EDF8226}"/>
              </a:ext>
            </a:extLst>
          </p:cNvPr>
          <p:cNvPicPr>
            <a:picLocks noChangeAspect="1"/>
          </p:cNvPicPr>
          <p:nvPr/>
        </p:nvPicPr>
        <p:blipFill>
          <a:blip r:embed="rId3"/>
          <a:stretch>
            <a:fillRect/>
          </a:stretch>
        </p:blipFill>
        <p:spPr>
          <a:xfrm flipH="1">
            <a:off x="0" y="-2"/>
            <a:ext cx="12192000" cy="6805462"/>
          </a:xfrm>
          <a:prstGeom prst="rect">
            <a:avLst/>
          </a:prstGeom>
        </p:spPr>
      </p:pic>
      <p:pic>
        <p:nvPicPr>
          <p:cNvPr id="15" name="Billede 14" descr="Et billede, der indeholder person, indendørs, bord, sidder&#10;&#10;&#10;&#10;Automatisk oprettet beskrivelse">
            <a:extLst>
              <a:ext uri="{FF2B5EF4-FFF2-40B4-BE49-F238E27FC236}">
                <a16:creationId xmlns:a16="http://schemas.microsoft.com/office/drawing/2014/main" id="{5A1C337B-F404-9B44-A56F-87E83E4B2360}"/>
              </a:ext>
            </a:extLst>
          </p:cNvPr>
          <p:cNvPicPr>
            <a:picLocks noChangeAspect="1"/>
          </p:cNvPicPr>
          <p:nvPr/>
        </p:nvPicPr>
        <p:blipFill>
          <a:blip r:embed="rId3"/>
          <a:stretch>
            <a:fillRect/>
          </a:stretch>
        </p:blipFill>
        <p:spPr>
          <a:xfrm flipH="1">
            <a:off x="0" y="235528"/>
            <a:ext cx="12192000" cy="6749934"/>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siger ATU’erne om sig selv?</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71;p21">
            <a:extLst>
              <a:ext uri="{FF2B5EF4-FFF2-40B4-BE49-F238E27FC236}">
                <a16:creationId xmlns:a16="http://schemas.microsoft.com/office/drawing/2014/main" id="{8636990C-F5B0-9D44-A518-6DEA77005956}"/>
              </a:ext>
            </a:extLst>
          </p:cNvPr>
          <p:cNvSpPr txBox="1"/>
          <p:nvPr/>
        </p:nvSpPr>
        <p:spPr>
          <a:xfrm>
            <a:off x="340265" y="4427623"/>
            <a:ext cx="4084044" cy="1928504"/>
          </a:xfrm>
          <a:prstGeom prst="rect">
            <a:avLst/>
          </a:prstGeom>
          <a:noFill/>
          <a:ln>
            <a:noFill/>
          </a:ln>
        </p:spPr>
        <p:txBody>
          <a:bodyPr spcFirstLastPara="1" wrap="square" lIns="91425" tIns="45700" rIns="91425" bIns="45700" anchor="t" anchorCtr="0">
            <a:noAutofit/>
          </a:bodyPr>
          <a:lstStyle/>
          <a:p>
            <a:pPr marR="0" lvl="0" algn="l" rtl="0">
              <a:lnSpc>
                <a:spcPct val="150000"/>
              </a:lnSpc>
              <a:spcBef>
                <a:spcPts val="0"/>
              </a:spcBef>
              <a:spcAft>
                <a:spcPts val="0"/>
              </a:spcAft>
            </a:pPr>
            <a:r>
              <a:rPr lang="da-DK" sz="1600" dirty="0">
                <a:solidFill>
                  <a:schemeClr val="bg1"/>
                </a:solidFill>
                <a:latin typeface="Georgia" panose="02040502050405020303" pitchFamily="18" charset="0"/>
              </a:rPr>
              <a:t>”Vi er unge mennesker, der søger noget udover det sædvanlige - både på et fagligt og socialt niveau. Man vælger ATU for at blive en del af et større socialt fællesskab, og for at blive udfordret fagligt.”</a:t>
            </a:r>
            <a:endParaRPr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B0B01198-4AEF-54F6-2031-4057079B2DBC}"/>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627804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Vil du med på ATU | SYD? </a:t>
            </a:r>
          </a:p>
        </p:txBody>
      </p:sp>
      <p:sp>
        <p:nvSpPr>
          <p:cNvPr id="7" name="Rektangel 6">
            <a:extLst>
              <a:ext uri="{FF2B5EF4-FFF2-40B4-BE49-F238E27FC236}">
                <a16:creationId xmlns:a16="http://schemas.microsoft.com/office/drawing/2014/main" id="{A9BF4F5F-6CB4-3645-BD7B-2B3BB91CA303}"/>
              </a:ext>
            </a:extLst>
          </p:cNvPr>
          <p:cNvSpPr/>
          <p:nvPr/>
        </p:nvSpPr>
        <p:spPr>
          <a:xfrm>
            <a:off x="659761" y="2186069"/>
            <a:ext cx="10872476" cy="3693319"/>
          </a:xfrm>
          <a:prstGeom prst="rect">
            <a:avLst/>
          </a:prstGeom>
        </p:spPr>
        <p:txBody>
          <a:bodyPr wrap="square" lIns="91440" tIns="45720" rIns="91440" bIns="45720" anchor="t">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Fortæl din ATU-koordinator eller rektor, at du ønsker at deltage i ATU</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Spørg, hvornår de har ansøgningsfrist på dit gymnasium</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skriver en </a:t>
            </a:r>
            <a:r>
              <a:rPr lang="da-DK" dirty="0">
                <a:latin typeface="Georgia" panose="02040502050405020303" pitchFamily="18" charset="0"/>
                <a:ea typeface="Helvetica Neue Thin" charset="0"/>
                <a:cs typeface="Helvetica Neue Thin" charset="0"/>
                <a:hlinkClick r:id="rId4"/>
              </a:rPr>
              <a:t>motiveret ansøgning og et lille essay </a:t>
            </a:r>
            <a:r>
              <a:rPr lang="da-DK" dirty="0">
                <a:latin typeface="Georgia" panose="02040502050405020303" pitchFamily="18" charset="0"/>
                <a:ea typeface="Helvetica Neue Thin" charset="0"/>
                <a:cs typeface="Helvetica Neue Thin" charset="0"/>
              </a:rPr>
              <a:t>på 200-400 ord om udforskning og opdagelse</a:t>
            </a:r>
          </a:p>
          <a:p>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a:ea typeface="Helvetica Neue Thin" charset="0"/>
                <a:cs typeface="Helvetica Neue Thin" charset="0"/>
              </a:rPr>
              <a:t>Ansøgningen afleveres inden ansøgningsfristen til din ATU-koordinator eller rektor, som indstiller dig til ATU</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får svar på, om du er optaget på ATU ultimo februar</a:t>
            </a:r>
          </a:p>
          <a:p>
            <a:pPr marL="285750" indent="-285750">
              <a:buFont typeface="Arial" pitchFamily="34" charset="0"/>
              <a:buChar char="•"/>
            </a:pPr>
            <a:endParaRPr lang="da-DK" dirty="0">
              <a:latin typeface="Georgia" panose="02040502050405020303" pitchFamily="18" charset="0"/>
              <a:ea typeface="Helvetica Neue Thin" charset="0"/>
              <a:cs typeface="Verdana" pitchFamily="34" charset="0"/>
            </a:endParaRPr>
          </a:p>
          <a:p>
            <a:pPr marL="285750" indent="-285750">
              <a:buFont typeface="Arial" pitchFamily="34" charset="0"/>
              <a:buChar char="•"/>
            </a:pPr>
            <a:r>
              <a:rPr lang="da-DK" dirty="0">
                <a:latin typeface="Georgia" panose="02040502050405020303" pitchFamily="18" charset="0"/>
                <a:ea typeface="Helvetica Neue Thin" charset="0"/>
                <a:cs typeface="Verdana" pitchFamily="34" charset="0"/>
              </a:rPr>
              <a:t>Første seminar afvikles primo marts</a:t>
            </a:r>
            <a:endParaRPr lang="da-DK" dirty="0">
              <a:latin typeface="Verdana" pitchFamily="34" charset="0"/>
              <a:ea typeface="Verdana" pitchFamily="34" charset="0"/>
              <a:cs typeface="Verdana" pitchFamily="34" charset="0"/>
            </a:endParaRPr>
          </a:p>
          <a:p>
            <a:pPr marL="285750" indent="-285750">
              <a:buFont typeface="Arial" pitchFamily="34" charset="0"/>
              <a:buChar char="•"/>
            </a:pPr>
            <a:endParaRPr lang="da-DK" dirty="0">
              <a:latin typeface="Verdana" pitchFamily="34" charset="0"/>
              <a:ea typeface="Verdana" pitchFamily="34" charset="0"/>
              <a:cs typeface="Verdana" pitchFamily="34" charset="0"/>
            </a:endParaRPr>
          </a:p>
        </p:txBody>
      </p:sp>
      <p:pic>
        <p:nvPicPr>
          <p:cNvPr id="2" name="Billede 1">
            <a:extLst>
              <a:ext uri="{FF2B5EF4-FFF2-40B4-BE49-F238E27FC236}">
                <a16:creationId xmlns:a16="http://schemas.microsoft.com/office/drawing/2014/main" id="{281E60E3-4C47-94F7-805B-9CA335FEFBB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2586342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1422F06B-CE73-DA46-911A-08177EEADB84}"/>
              </a:ext>
            </a:extLst>
          </p:cNvPr>
          <p:cNvPicPr>
            <a:picLocks noChangeAspect="1"/>
          </p:cNvPicPr>
          <p:nvPr/>
        </p:nvPicPr>
        <p:blipFill rotWithShape="1">
          <a:blip r:embed="rId3"/>
          <a:srcRect l="7768" t="15673" r="6844" b="9246"/>
          <a:stretch/>
        </p:blipFill>
        <p:spPr>
          <a:xfrm>
            <a:off x="0" y="1250738"/>
            <a:ext cx="12192001" cy="5734723"/>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220284" y="581045"/>
            <a:ext cx="8637203"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Vi ser frem til at byde dig velkommen!</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914400" y="5096255"/>
            <a:ext cx="3629889" cy="1392585"/>
          </a:xfrm>
          <a:prstGeom prst="rect">
            <a:avLst/>
          </a:prstGeom>
          <a:noFill/>
          <a:ln>
            <a:noFill/>
          </a:ln>
        </p:spPr>
        <p:txBody>
          <a:bodyPr spcFirstLastPara="1" wrap="square" lIns="91425" tIns="45700" rIns="91425" bIns="45700" anchor="t" anchorCtr="0">
            <a:noAutofit/>
          </a:bodyPr>
          <a:lstStyle/>
          <a:p>
            <a:pPr marR="0" lvl="0" algn="ctr" rtl="0">
              <a:lnSpc>
                <a:spcPct val="150000"/>
              </a:lnSpc>
              <a:spcBef>
                <a:spcPts val="0"/>
              </a:spcBef>
              <a:spcAft>
                <a:spcPts val="0"/>
              </a:spcAft>
            </a:pPr>
            <a:endParaRPr lang="da-DK" dirty="0">
              <a:solidFill>
                <a:schemeClr val="bg1"/>
              </a:solidFill>
              <a:latin typeface="Georgia" panose="02040502050405020303" pitchFamily="18" charset="0"/>
            </a:endParaRPr>
          </a:p>
          <a:p>
            <a:pPr marR="0" lvl="0" rtl="0">
              <a:lnSpc>
                <a:spcPct val="150000"/>
              </a:lnSpc>
              <a:spcBef>
                <a:spcPts val="0"/>
              </a:spcBef>
              <a:spcAft>
                <a:spcPts val="600"/>
              </a:spcAft>
            </a:pPr>
            <a:r>
              <a:rPr lang="da-DK" sz="1600" dirty="0">
                <a:solidFill>
                  <a:schemeClr val="bg1"/>
                </a:solidFill>
                <a:latin typeface="Georgia" panose="02040502050405020303" pitchFamily="18" charset="0"/>
              </a:rPr>
              <a:t>Akademiet for talentfulde unge | Syd</a:t>
            </a:r>
          </a:p>
          <a:p>
            <a:pPr marR="0" lvl="0" rtl="0">
              <a:lnSpc>
                <a:spcPct val="150000"/>
              </a:lnSpc>
              <a:spcBef>
                <a:spcPts val="0"/>
              </a:spcBef>
              <a:spcAft>
                <a:spcPts val="0"/>
              </a:spcAft>
            </a:pPr>
            <a:r>
              <a:rPr lang="da-DK" sz="1600" dirty="0" err="1">
                <a:solidFill>
                  <a:schemeClr val="bg1"/>
                </a:solidFill>
                <a:latin typeface="Georgia" panose="02040502050405020303" pitchFamily="18" charset="0"/>
              </a:rPr>
              <a:t>atu_syd</a:t>
            </a:r>
            <a:endParaRPr lang="da-DK" sz="1600" dirty="0">
              <a:solidFill>
                <a:schemeClr val="bg1"/>
              </a:solidFill>
              <a:latin typeface="Georgia" panose="02040502050405020303" pitchFamily="18" charset="0"/>
            </a:endParaRPr>
          </a:p>
          <a:p>
            <a:pPr marR="0" lvl="0" algn="l" rtl="0">
              <a:lnSpc>
                <a:spcPct val="150000"/>
              </a:lnSpc>
              <a:spcBef>
                <a:spcPts val="0"/>
              </a:spcBef>
              <a:spcAft>
                <a:spcPts val="0"/>
              </a:spcAft>
            </a:pPr>
            <a:endParaRPr lang="da-DK" sz="1600" dirty="0">
              <a:latin typeface="Georgia" panose="02040502050405020303" pitchFamily="18" charset="0"/>
            </a:endParaRPr>
          </a:p>
          <a:p>
            <a:pPr marR="0" lvl="0" algn="l" rtl="0">
              <a:lnSpc>
                <a:spcPct val="150000"/>
              </a:lnSpc>
              <a:spcBef>
                <a:spcPts val="0"/>
              </a:spcBef>
              <a:spcAft>
                <a:spcPts val="0"/>
              </a:spcAft>
            </a:pPr>
            <a:endParaRPr sz="1600" dirty="0">
              <a:latin typeface="Georgia" panose="02040502050405020303" pitchFamily="18" charset="0"/>
            </a:endParaRPr>
          </a:p>
        </p:txBody>
      </p:sp>
      <p:pic>
        <p:nvPicPr>
          <p:cNvPr id="3" name="Billede 2">
            <a:extLst>
              <a:ext uri="{FF2B5EF4-FFF2-40B4-BE49-F238E27FC236}">
                <a16:creationId xmlns:a16="http://schemas.microsoft.com/office/drawing/2014/main" id="{F9DBC333-89D5-CE45-A53A-B4E1B3FFAF7E}"/>
              </a:ext>
            </a:extLst>
          </p:cNvPr>
          <p:cNvPicPr>
            <a:picLocks noChangeAspect="1"/>
          </p:cNvPicPr>
          <p:nvPr/>
        </p:nvPicPr>
        <p:blipFill>
          <a:blip r:embed="rId5"/>
          <a:stretch>
            <a:fillRect/>
          </a:stretch>
        </p:blipFill>
        <p:spPr>
          <a:xfrm>
            <a:off x="515389" y="5607262"/>
            <a:ext cx="303228" cy="303228"/>
          </a:xfrm>
          <a:prstGeom prst="rect">
            <a:avLst/>
          </a:prstGeom>
        </p:spPr>
      </p:pic>
      <p:pic>
        <p:nvPicPr>
          <p:cNvPr id="4" name="Billede 3">
            <a:extLst>
              <a:ext uri="{FF2B5EF4-FFF2-40B4-BE49-F238E27FC236}">
                <a16:creationId xmlns:a16="http://schemas.microsoft.com/office/drawing/2014/main" id="{4674B52C-9281-2846-B079-91C81E6D275B}"/>
              </a:ext>
            </a:extLst>
          </p:cNvPr>
          <p:cNvPicPr>
            <a:picLocks noChangeAspect="1"/>
          </p:cNvPicPr>
          <p:nvPr/>
        </p:nvPicPr>
        <p:blipFill>
          <a:blip r:embed="rId6"/>
          <a:stretch>
            <a:fillRect/>
          </a:stretch>
        </p:blipFill>
        <p:spPr>
          <a:xfrm>
            <a:off x="515389" y="6047109"/>
            <a:ext cx="302400" cy="302400"/>
          </a:xfrm>
          <a:prstGeom prst="rect">
            <a:avLst/>
          </a:prstGeom>
        </p:spPr>
      </p:pic>
      <p:sp>
        <p:nvSpPr>
          <p:cNvPr id="7" name="Tekstfelt 6">
            <a:extLst>
              <a:ext uri="{FF2B5EF4-FFF2-40B4-BE49-F238E27FC236}">
                <a16:creationId xmlns:a16="http://schemas.microsoft.com/office/drawing/2014/main" id="{7AFD2DAF-BD7D-B04D-A167-22BC5DA9EBE9}"/>
              </a:ext>
            </a:extLst>
          </p:cNvPr>
          <p:cNvSpPr txBox="1"/>
          <p:nvPr/>
        </p:nvSpPr>
        <p:spPr>
          <a:xfrm>
            <a:off x="220284" y="4294908"/>
            <a:ext cx="4324006" cy="1315745"/>
          </a:xfrm>
          <a:prstGeom prst="rect">
            <a:avLst/>
          </a:prstGeom>
          <a:noFill/>
        </p:spPr>
        <p:txBody>
          <a:bodyPr wrap="square" rtlCol="0">
            <a:spAutoFit/>
          </a:bodyPr>
          <a:lstStyle/>
          <a:p>
            <a:pPr lvl="0" algn="ctr">
              <a:lnSpc>
                <a:spcPct val="150000"/>
              </a:lnSpc>
            </a:pPr>
            <a:endParaRPr lang="da-DK" sz="500" b="1" dirty="0">
              <a:solidFill>
                <a:schemeClr val="bg1"/>
              </a:solidFill>
              <a:latin typeface="Georgia" panose="02040502050405020303" pitchFamily="18" charset="0"/>
            </a:endParaRPr>
          </a:p>
          <a:p>
            <a:pPr lvl="0" algn="ctr">
              <a:lnSpc>
                <a:spcPct val="150000"/>
              </a:lnSpc>
            </a:pPr>
            <a:r>
              <a:rPr lang="da-DK" b="1" dirty="0">
                <a:solidFill>
                  <a:schemeClr val="bg1"/>
                </a:solidFill>
                <a:latin typeface="Georgia" panose="02040502050405020303" pitchFamily="18" charset="0"/>
              </a:rPr>
              <a:t>JOIN US</a:t>
            </a:r>
          </a:p>
          <a:p>
            <a:pPr lvl="0" algn="ctr">
              <a:lnSpc>
                <a:spcPct val="150000"/>
              </a:lnSpc>
            </a:pPr>
            <a:r>
              <a:rPr lang="da-DK" dirty="0">
                <a:solidFill>
                  <a:schemeClr val="bg1"/>
                </a:solidFill>
                <a:latin typeface="Georgia" panose="02040502050405020303" pitchFamily="18" charset="0"/>
              </a:rPr>
              <a:t>www.atusyd.dk</a:t>
            </a:r>
          </a:p>
          <a:p>
            <a:endParaRPr lang="da-DK" dirty="0"/>
          </a:p>
        </p:txBody>
      </p:sp>
      <p:pic>
        <p:nvPicPr>
          <p:cNvPr id="2" name="Billede 1">
            <a:extLst>
              <a:ext uri="{FF2B5EF4-FFF2-40B4-BE49-F238E27FC236}">
                <a16:creationId xmlns:a16="http://schemas.microsoft.com/office/drawing/2014/main" id="{750AFDF4-4071-6A0B-38A9-34B07F9FB667}"/>
              </a:ext>
            </a:extLst>
          </p:cNvPr>
          <p:cNvPicPr>
            <a:picLocks noChangeAspect="1"/>
          </p:cNvPicPr>
          <p:nvPr/>
        </p:nvPicPr>
        <p:blipFill>
          <a:blip r:embed="rId7"/>
          <a:srcRect/>
          <a:stretch/>
        </p:blipFill>
        <p:spPr>
          <a:xfrm>
            <a:off x="10789636" y="255866"/>
            <a:ext cx="928262" cy="928262"/>
          </a:xfrm>
          <a:prstGeom prst="rect">
            <a:avLst/>
          </a:prstGeom>
        </p:spPr>
      </p:pic>
    </p:spTree>
    <p:extLst>
      <p:ext uri="{BB962C8B-B14F-4D97-AF65-F5344CB8AC3E}">
        <p14:creationId xmlns:p14="http://schemas.microsoft.com/office/powerpoint/2010/main" val="1957123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er noget for dig</a:t>
            </a:r>
          </a:p>
        </p:txBody>
      </p:sp>
      <p:sp>
        <p:nvSpPr>
          <p:cNvPr id="2" name="Tekstfelt 1">
            <a:extLst>
              <a:ext uri="{FF2B5EF4-FFF2-40B4-BE49-F238E27FC236}">
                <a16:creationId xmlns:a16="http://schemas.microsoft.com/office/drawing/2014/main" id="{89FA5245-1320-F743-B99A-49AF191E3989}"/>
              </a:ext>
            </a:extLst>
          </p:cNvPr>
          <p:cNvSpPr txBox="1"/>
          <p:nvPr/>
        </p:nvSpPr>
        <p:spPr>
          <a:xfrm>
            <a:off x="834327" y="2368728"/>
            <a:ext cx="10080000" cy="4247317"/>
          </a:xfrm>
          <a:prstGeom prst="rect">
            <a:avLst/>
          </a:prstGeom>
          <a:noFill/>
        </p:spPr>
        <p:txBody>
          <a:bodyPr wrap="square" rtlCol="0">
            <a:spAutoFit/>
          </a:bodyPr>
          <a:lstStyle/>
          <a:p>
            <a:pPr marL="285750" indent="-285750">
              <a:buFont typeface="Arial" panose="020B0604020202020204" pitchFamily="34" charset="0"/>
              <a:buChar char="•"/>
            </a:pPr>
            <a:r>
              <a:rPr lang="da-DK" dirty="0">
                <a:latin typeface="Georgia" panose="02040502050405020303" pitchFamily="18" charset="0"/>
              </a:rPr>
              <a:t>der vil være en del af et entusiastisk fagligt fællesskab, hvor man lærer i fællesskab og finder fællesskabet i læringen</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lære nyt og udfordre dig selv</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være med til videnskabelse</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prøve kræfter med videnskab og studieteknikker, som du kan bruge i dit studie både nu i gymnasiet og i fremtiden</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ønsker inspiration og motivation til din fremtid</a:t>
            </a:r>
          </a:p>
          <a:p>
            <a:endParaRPr lang="da-DK" dirty="0">
              <a:latin typeface="Georgia" panose="02040502050405020303" pitchFamily="18" charset="0"/>
            </a:endParaRPr>
          </a:p>
          <a:p>
            <a:endParaRPr lang="da-DK" dirty="0">
              <a:latin typeface="Georgia" panose="02040502050405020303" pitchFamily="18" charset="0"/>
            </a:endParaRPr>
          </a:p>
          <a:p>
            <a:pPr marL="285750" indent="-285750">
              <a:buFont typeface="Arial" panose="020B0604020202020204" pitchFamily="34" charset="0"/>
              <a:buChar char="•"/>
            </a:pPr>
            <a:endParaRPr lang="da-DK" dirty="0">
              <a:latin typeface="Georgia" panose="02040502050405020303" pitchFamily="18" charset="0"/>
            </a:endParaRPr>
          </a:p>
          <a:p>
            <a:endParaRPr lang="da-DK" dirty="0">
              <a:latin typeface="Georgia" panose="02040502050405020303" pitchFamily="18" charset="0"/>
            </a:endParaRPr>
          </a:p>
        </p:txBody>
      </p:sp>
      <p:pic>
        <p:nvPicPr>
          <p:cNvPr id="3" name="Billede 2">
            <a:extLst>
              <a:ext uri="{FF2B5EF4-FFF2-40B4-BE49-F238E27FC236}">
                <a16:creationId xmlns:a16="http://schemas.microsoft.com/office/drawing/2014/main" id="{E5D526A3-79B4-DB5B-3213-0AECB29FB72A}"/>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8163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person, indendørs, væg, opbevarer&#10;&#10;&#10;&#10;Automatisk oprettet beskrivelse">
            <a:extLst>
              <a:ext uri="{FF2B5EF4-FFF2-40B4-BE49-F238E27FC236}">
                <a16:creationId xmlns:a16="http://schemas.microsoft.com/office/drawing/2014/main" id="{886D0E42-C1A1-3D4C-A1C7-C9695F1E4005}"/>
              </a:ext>
            </a:extLst>
          </p:cNvPr>
          <p:cNvPicPr>
            <a:picLocks noChangeAspect="1"/>
          </p:cNvPicPr>
          <p:nvPr/>
        </p:nvPicPr>
        <p:blipFill>
          <a:blip r:embed="rId3"/>
          <a:stretch>
            <a:fillRect/>
          </a:stretch>
        </p:blipFill>
        <p:spPr>
          <a:xfrm>
            <a:off x="0" y="-147073"/>
            <a:ext cx="12192000" cy="7005073"/>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3158836"/>
            <a:ext cx="4324005" cy="336964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3283527"/>
            <a:ext cx="4222447" cy="3097919"/>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”ATU er summen af over 200 forskellige og fantastiske personligheder, der samles for at blive klogere på verden og sig selv. Kort sagt er ATU en katapult til spændende videnskab og fede venskaber”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Frederik H. Thomsen, årgang 2014</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010D8D70-440F-C21E-BE57-51BC27C0BCAC}"/>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7529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person, indendørs, bord, sidder&#10;&#10;&#10;&#10;Automatisk oprettet beskrivelse">
            <a:extLst>
              <a:ext uri="{FF2B5EF4-FFF2-40B4-BE49-F238E27FC236}">
                <a16:creationId xmlns:a16="http://schemas.microsoft.com/office/drawing/2014/main" id="{B1C00A61-8006-A240-94AF-EC4417505F16}"/>
              </a:ext>
            </a:extLst>
          </p:cNvPr>
          <p:cNvPicPr>
            <a:picLocks noChangeAspect="1"/>
          </p:cNvPicPr>
          <p:nvPr/>
        </p:nvPicPr>
        <p:blipFill>
          <a:blip r:embed="rId3"/>
          <a:stretch>
            <a:fillRect/>
          </a:stretch>
        </p:blipFill>
        <p:spPr>
          <a:xfrm>
            <a:off x="-2" y="565486"/>
            <a:ext cx="12192001" cy="6419976"/>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4059382"/>
            <a:ext cx="4324005" cy="2469096"/>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4225636"/>
            <a:ext cx="4222447" cy="2155810"/>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”Jeg har opnået en faglig og personlig alsidighed, der inspirerer mig i hverdagen og åbner døre til nye muligheder i fremtiden”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Tomás Zdychavský, årgang 2015</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DF153B2C-8383-A97A-5959-37BA8D7C2A80}"/>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795251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person, indendørs, bærbar computer, bord&#10;&#10;&#10;&#10;Automatisk oprettet beskrivelse">
            <a:extLst>
              <a:ext uri="{FF2B5EF4-FFF2-40B4-BE49-F238E27FC236}">
                <a16:creationId xmlns:a16="http://schemas.microsoft.com/office/drawing/2014/main" id="{19166176-5972-E14C-9573-52A5899ACDE3}"/>
              </a:ext>
            </a:extLst>
          </p:cNvPr>
          <p:cNvPicPr>
            <a:picLocks noChangeAspect="1"/>
          </p:cNvPicPr>
          <p:nvPr/>
        </p:nvPicPr>
        <p:blipFill rotWithShape="1">
          <a:blip r:embed="rId3"/>
          <a:srcRect b="17154"/>
          <a:stretch/>
        </p:blipFill>
        <p:spPr>
          <a:xfrm>
            <a:off x="-1" y="1267486"/>
            <a:ext cx="12192001" cy="5717976"/>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3283526"/>
            <a:ext cx="4324005" cy="324495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3429000"/>
            <a:ext cx="4222447" cy="2952446"/>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”ATU er nørderi på A-niveau med faglige udfordringer, dygtige undervisere og herlige jævnaldrende. Jeg er blevet klogere på alt fra diplomatiets kunst til den nyeste forskning i neurodegenerative sygdomme”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Thea Bladt Hansen, årgang 2016</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8A650227-C979-67DF-8230-E6209689EDA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78859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indendørs, person, væg, bord&#10;&#10;&#10;&#10;Automatisk oprettet beskrivelse">
            <a:extLst>
              <a:ext uri="{FF2B5EF4-FFF2-40B4-BE49-F238E27FC236}">
                <a16:creationId xmlns:a16="http://schemas.microsoft.com/office/drawing/2014/main" id="{97AD009D-A8A7-1C4F-BED1-A80FEAEE4EC0}"/>
              </a:ext>
            </a:extLst>
          </p:cNvPr>
          <p:cNvPicPr>
            <a:picLocks noChangeAspect="1"/>
          </p:cNvPicPr>
          <p:nvPr/>
        </p:nvPicPr>
        <p:blipFill rotWithShape="1">
          <a:blip r:embed="rId3"/>
          <a:srcRect l="12868" b="11388"/>
          <a:stretch/>
        </p:blipFill>
        <p:spPr>
          <a:xfrm flipH="1">
            <a:off x="19120" y="0"/>
            <a:ext cx="12172879" cy="6985461"/>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2576945"/>
            <a:ext cx="4324005" cy="3951533"/>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2715491"/>
            <a:ext cx="4114799" cy="3665955"/>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 ATU er så meget mere end bare det akademiske - det er en sammensætning af fantasier, som tilsammen danner en symfoni af personlig udvikling. ATU er mit tilflugtssted fra den travle hverdag, der skaber et læringsmiljø for mig med frie rammer.”</a:t>
            </a:r>
          </a:p>
          <a:p>
            <a:pPr>
              <a:lnSpc>
                <a:spcPct val="150000"/>
              </a:lnSpc>
            </a:pPr>
            <a:endParaRPr lang="da-DK" sz="1600" b="1"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Jonas Møller Andersen, årgang 2017</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118D6290-397A-2A90-CB93-CB6DC70C8372}"/>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858161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Sådan ser forløbet på  ATU | Syd ud</a:t>
            </a:r>
          </a:p>
        </p:txBody>
      </p:sp>
      <p:graphicFrame>
        <p:nvGraphicFramePr>
          <p:cNvPr id="9" name="Tabel 8">
            <a:extLst>
              <a:ext uri="{FF2B5EF4-FFF2-40B4-BE49-F238E27FC236}">
                <a16:creationId xmlns:a16="http://schemas.microsoft.com/office/drawing/2014/main" id="{F7CD7611-AD8D-A047-BCE2-F65D33F1D65F}"/>
              </a:ext>
            </a:extLst>
          </p:cNvPr>
          <p:cNvGraphicFramePr>
            <a:graphicFrameLocks noGrp="1"/>
          </p:cNvGraphicFramePr>
          <p:nvPr>
            <p:extLst>
              <p:ext uri="{D42A27DB-BD31-4B8C-83A1-F6EECF244321}">
                <p14:modId xmlns:p14="http://schemas.microsoft.com/office/powerpoint/2010/main" val="2001455804"/>
              </p:ext>
            </p:extLst>
          </p:nvPr>
        </p:nvGraphicFramePr>
        <p:xfrm>
          <a:off x="2126673" y="2021044"/>
          <a:ext cx="7938654" cy="3616035"/>
        </p:xfrm>
        <a:graphic>
          <a:graphicData uri="http://schemas.openxmlformats.org/drawingml/2006/table">
            <a:tbl>
              <a:tblPr firstRow="1" bandRow="1">
                <a:tableStyleId>{F5AB1C69-6EDB-4FF4-983F-18BD219EF322}</a:tableStyleId>
              </a:tblPr>
              <a:tblGrid>
                <a:gridCol w="959618">
                  <a:extLst>
                    <a:ext uri="{9D8B030D-6E8A-4147-A177-3AD203B41FA5}">
                      <a16:colId xmlns:a16="http://schemas.microsoft.com/office/drawing/2014/main" val="20000"/>
                    </a:ext>
                  </a:extLst>
                </a:gridCol>
                <a:gridCol w="2442663">
                  <a:extLst>
                    <a:ext uri="{9D8B030D-6E8A-4147-A177-3AD203B41FA5}">
                      <a16:colId xmlns:a16="http://schemas.microsoft.com/office/drawing/2014/main" val="20001"/>
                    </a:ext>
                  </a:extLst>
                </a:gridCol>
                <a:gridCol w="2551710">
                  <a:extLst>
                    <a:ext uri="{9D8B030D-6E8A-4147-A177-3AD203B41FA5}">
                      <a16:colId xmlns:a16="http://schemas.microsoft.com/office/drawing/2014/main" val="20002"/>
                    </a:ext>
                  </a:extLst>
                </a:gridCol>
                <a:gridCol w="1984663">
                  <a:extLst>
                    <a:ext uri="{9D8B030D-6E8A-4147-A177-3AD203B41FA5}">
                      <a16:colId xmlns:a16="http://schemas.microsoft.com/office/drawing/2014/main" val="20003"/>
                    </a:ext>
                  </a:extLst>
                </a:gridCol>
              </a:tblGrid>
              <a:tr h="570953">
                <a:tc>
                  <a:txBody>
                    <a:bodyPr/>
                    <a:lstStyle/>
                    <a:p>
                      <a:pPr algn="ctr"/>
                      <a:endParaRPr lang="da-DK"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r>
                        <a:rPr lang="da-DK" sz="1400" dirty="0">
                          <a:latin typeface="Georgia" panose="02040502050405020303" pitchFamily="18" charset="0"/>
                        </a:rPr>
                        <a:t>Efterårssemester</a:t>
                      </a: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r>
                        <a:rPr lang="da-DK" sz="1400" dirty="0">
                          <a:latin typeface="Georgia" panose="02040502050405020303" pitchFamily="18" charset="0"/>
                        </a:rPr>
                        <a:t>Forårssemester</a:t>
                      </a: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r>
                        <a:rPr lang="da-DK" sz="1400" dirty="0">
                          <a:latin typeface="Georgia" panose="02040502050405020303" pitchFamily="18" charset="0"/>
                        </a:rPr>
                        <a:t>Sommer</a:t>
                      </a: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extLst>
                  <a:ext uri="{0D108BD9-81ED-4DB2-BD59-A6C34878D82A}">
                    <a16:rowId xmlns:a16="http://schemas.microsoft.com/office/drawing/2014/main" val="10000"/>
                  </a:ext>
                </a:extLst>
              </a:tr>
              <a:tr h="1021028">
                <a:tc>
                  <a:txBody>
                    <a:bodyPr/>
                    <a:lstStyle/>
                    <a:p>
                      <a:pPr algn="ctr"/>
                      <a:r>
                        <a:rPr lang="da-DK" dirty="0">
                          <a:latin typeface="Georgia" panose="02040502050405020303" pitchFamily="18" charset="0"/>
                        </a:rPr>
                        <a:t>1.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Ansøgningsproces</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Talent og akademia</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Summer camp</a:t>
                      </a:r>
                      <a:br>
                        <a:rPr lang="da-DK" sz="1400" dirty="0">
                          <a:latin typeface="Georgia" panose="02040502050405020303" pitchFamily="18" charset="0"/>
                        </a:rPr>
                      </a:b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1141906">
                <a:tc>
                  <a:txBody>
                    <a:bodyPr/>
                    <a:lstStyle/>
                    <a:p>
                      <a:pPr algn="ctr"/>
                      <a:r>
                        <a:rPr lang="da-DK" dirty="0">
                          <a:latin typeface="Georgia" panose="02040502050405020303" pitchFamily="18" charset="0"/>
                        </a:rPr>
                        <a:t>2.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Akademisk vidensskabelse</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Akademisk videnskabelse &amp; samarbejde </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(Summer camp)</a:t>
                      </a:r>
                    </a:p>
                    <a:p>
                      <a:pPr algn="ctr"/>
                      <a:r>
                        <a:rPr lang="da-DK" sz="1000" dirty="0">
                          <a:latin typeface="Georgia" panose="02040502050405020303" pitchFamily="18" charset="0"/>
                        </a:rPr>
                        <a:t>Hvis du ikke nåede det første år</a:t>
                      </a:r>
                      <a:endParaRPr lang="da-DK" sz="10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882148">
                <a:tc>
                  <a:txBody>
                    <a:bodyPr/>
                    <a:lstStyle/>
                    <a:p>
                      <a:pPr algn="ctr"/>
                      <a:r>
                        <a:rPr lang="da-DK" dirty="0">
                          <a:latin typeface="Georgia" panose="02040502050405020303" pitchFamily="18" charset="0"/>
                        </a:rPr>
                        <a:t>3.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ctr"/>
                      <a:r>
                        <a:rPr lang="da-DK" sz="1400" baseline="0" dirty="0">
                          <a:latin typeface="Georgia" panose="02040502050405020303" pitchFamily="18" charset="0"/>
                        </a:rPr>
                        <a:t>Akademisk studieliv &amp; karriere</a:t>
                      </a:r>
                      <a:endParaRPr lang="da-DK" sz="1400" b="0" i="0" baseline="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Diplomoverrækkelse</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bl>
          </a:graphicData>
        </a:graphic>
      </p:graphicFrame>
      <p:pic>
        <p:nvPicPr>
          <p:cNvPr id="2" name="Billede 1">
            <a:extLst>
              <a:ext uri="{FF2B5EF4-FFF2-40B4-BE49-F238E27FC236}">
                <a16:creationId xmlns:a16="http://schemas.microsoft.com/office/drawing/2014/main" id="{1E83078D-5FED-3208-9944-A5BC232D8F89}"/>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391982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Talent og akademia</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2156841523"/>
              </p:ext>
            </p:extLst>
          </p:nvPr>
        </p:nvGraphicFramePr>
        <p:xfrm>
          <a:off x="1624445" y="2382981"/>
          <a:ext cx="8943109" cy="3346922"/>
        </p:xfrm>
        <a:graphic>
          <a:graphicData uri="http://schemas.openxmlformats.org/drawingml/2006/table">
            <a:tbl>
              <a:tblPr firstRow="1" bandRow="1">
                <a:tableStyleId>{F5AB1C69-6EDB-4FF4-983F-18BD219EF322}</a:tableStyleId>
              </a:tblPr>
              <a:tblGrid>
                <a:gridCol w="2004904">
                  <a:extLst>
                    <a:ext uri="{9D8B030D-6E8A-4147-A177-3AD203B41FA5}">
                      <a16:colId xmlns:a16="http://schemas.microsoft.com/office/drawing/2014/main" val="20000"/>
                    </a:ext>
                  </a:extLst>
                </a:gridCol>
                <a:gridCol w="6938205">
                  <a:extLst>
                    <a:ext uri="{9D8B030D-6E8A-4147-A177-3AD203B41FA5}">
                      <a16:colId xmlns:a16="http://schemas.microsoft.com/office/drawing/2014/main" val="20001"/>
                    </a:ext>
                  </a:extLst>
                </a:gridCol>
              </a:tblGrid>
              <a:tr h="695911">
                <a:tc>
                  <a:txBody>
                    <a:bodyPr/>
                    <a:lstStyle/>
                    <a:p>
                      <a:pPr algn="ctr"/>
                      <a:r>
                        <a:rPr lang="da-DK" dirty="0">
                          <a:latin typeface="Georgia" panose="02040502050405020303" pitchFamily="18" charset="0"/>
                        </a:rPr>
                        <a:t>1. semester</a:t>
                      </a:r>
                      <a:endParaRPr lang="da-DK"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extLst>
                  <a:ext uri="{0D108BD9-81ED-4DB2-BD59-A6C34878D82A}">
                    <a16:rowId xmlns:a16="http://schemas.microsoft.com/office/drawing/2014/main" val="10000"/>
                  </a:ext>
                </a:extLst>
              </a:tr>
              <a:tr h="546843">
                <a:tc>
                  <a:txBody>
                    <a:bodyPr/>
                    <a:lstStyle/>
                    <a:p>
                      <a:pPr algn="ctr"/>
                      <a:r>
                        <a:rPr lang="da-DK" dirty="0">
                          <a:latin typeface="Georgia" panose="02040502050405020303" pitchFamily="18" charset="0"/>
                        </a:rPr>
                        <a:t>Seminar</a:t>
                      </a:r>
                      <a:r>
                        <a:rPr lang="da-DK" baseline="0" dirty="0">
                          <a:latin typeface="Georgia" panose="02040502050405020303" pitchFamily="18" charset="0"/>
                        </a:rPr>
                        <a:t> A</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Kickstart og introduktion til ATU</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6042">
                <a:tc>
                  <a:txBody>
                    <a:bodyPr/>
                    <a:lstStyle/>
                    <a:p>
                      <a:pPr algn="ctr"/>
                      <a:r>
                        <a:rPr lang="da-DK" dirty="0">
                          <a:latin typeface="Georgia" panose="02040502050405020303" pitchFamily="18" charset="0"/>
                        </a:rPr>
                        <a:t>Seminar</a:t>
                      </a:r>
                      <a:r>
                        <a:rPr lang="da-DK" baseline="0" dirty="0">
                          <a:latin typeface="Georgia" panose="02040502050405020303" pitchFamily="18" charset="0"/>
                        </a:rPr>
                        <a:t> B</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6042">
                <a:tc>
                  <a:txBody>
                    <a:bodyPr/>
                    <a:lstStyle/>
                    <a:p>
                      <a:pPr algn="ctr"/>
                      <a:r>
                        <a:rPr lang="da-DK" dirty="0">
                          <a:latin typeface="Georgia" panose="02040502050405020303" pitchFamily="18" charset="0"/>
                        </a:rPr>
                        <a:t>Seminar C</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Humaniora</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6042">
                <a:tc>
                  <a:txBody>
                    <a:bodyPr/>
                    <a:lstStyle/>
                    <a:p>
                      <a:pPr algn="ctr"/>
                      <a:r>
                        <a:rPr lang="da-DK" dirty="0">
                          <a:latin typeface="Georgia" panose="02040502050405020303" pitchFamily="18" charset="0"/>
                        </a:rPr>
                        <a:t>Seminar D</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Naturvidenskab &amp; Teknik</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r h="526042">
                <a:tc>
                  <a:txBody>
                    <a:bodyPr/>
                    <a:lstStyle/>
                    <a:p>
                      <a:pPr algn="ctr"/>
                      <a:r>
                        <a:rPr lang="da-DK" dirty="0">
                          <a:latin typeface="Georgia" panose="02040502050405020303" pitchFamily="18" charset="0"/>
                        </a:rPr>
                        <a:t>Seminar E</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Samfundsvidenskab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2792237255"/>
                  </a:ext>
                </a:extLst>
              </a:tr>
            </a:tbl>
          </a:graphicData>
        </a:graphic>
      </p:graphicFrame>
      <p:pic>
        <p:nvPicPr>
          <p:cNvPr id="2" name="Billede 1">
            <a:extLst>
              <a:ext uri="{FF2B5EF4-FFF2-40B4-BE49-F238E27FC236}">
                <a16:creationId xmlns:a16="http://schemas.microsoft.com/office/drawing/2014/main" id="{58342AD4-4789-7B42-273F-54E93499D760}"/>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39675196"/>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58cf763-9a4b-45e8-be68-59f8494718a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85FE737C4494149B5DF1F04460DAE18" ma:contentTypeVersion="12" ma:contentTypeDescription="Opret et nyt dokument." ma:contentTypeScope="" ma:versionID="9f49d9472b53147effe9094a9d8a7d19">
  <xsd:schema xmlns:xsd="http://www.w3.org/2001/XMLSchema" xmlns:xs="http://www.w3.org/2001/XMLSchema" xmlns:p="http://schemas.microsoft.com/office/2006/metadata/properties" xmlns:ns2="a58cf763-9a4b-45e8-be68-59f8494718a1" targetNamespace="http://schemas.microsoft.com/office/2006/metadata/properties" ma:root="true" ma:fieldsID="ff896e1dfd432a0960190de8eaa2dc7c" ns2:_="">
    <xsd:import namespace="a58cf763-9a4b-45e8-be68-59f8494718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Location"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8cf763-9a4b-45e8-be68-59f8494718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ledmærker" ma:readOnly="false" ma:fieldId="{5cf76f15-5ced-4ddc-b409-7134ff3c332f}" ma:taxonomyMulti="true" ma:sspId="f9553f63-5966-4a09-978d-72b299aea11b"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126EFD-65F6-4B88-97F6-6EA9FDED3394}">
  <ds:schemaRefs>
    <ds:schemaRef ds:uri="http://schemas.microsoft.com/sharepoint/v3/contenttype/forms"/>
  </ds:schemaRefs>
</ds:datastoreItem>
</file>

<file path=customXml/itemProps2.xml><?xml version="1.0" encoding="utf-8"?>
<ds:datastoreItem xmlns:ds="http://schemas.openxmlformats.org/officeDocument/2006/customXml" ds:itemID="{0F125DBF-11B9-4214-AB13-8E1803756733}">
  <ds:schemaRefs>
    <ds:schemaRef ds:uri="http://schemas.microsoft.com/office/2006/metadata/properties"/>
    <ds:schemaRef ds:uri="http://schemas.microsoft.com/office/infopath/2007/PartnerControls"/>
    <ds:schemaRef ds:uri="a58cf763-9a4b-45e8-be68-59f8494718a1"/>
  </ds:schemaRefs>
</ds:datastoreItem>
</file>

<file path=customXml/itemProps3.xml><?xml version="1.0" encoding="utf-8"?>
<ds:datastoreItem xmlns:ds="http://schemas.openxmlformats.org/officeDocument/2006/customXml" ds:itemID="{1A1BA6FC-5B24-4B49-960B-F9EB864D5A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8cf763-9a4b-45e8-be68-59f8494718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5891</TotalTime>
  <Words>1158</Words>
  <Application>Microsoft Office PowerPoint</Application>
  <PresentationFormat>Widescreen</PresentationFormat>
  <Paragraphs>186</Paragraphs>
  <Slides>24</Slides>
  <Notes>24</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24</vt:i4>
      </vt:variant>
    </vt:vector>
  </HeadingPairs>
  <TitlesOfParts>
    <vt:vector size="31" baseType="lpstr">
      <vt:lpstr>Arial</vt:lpstr>
      <vt:lpstr>Calibri</vt:lpstr>
      <vt:lpstr>Calibri Light</vt:lpstr>
      <vt:lpstr>Geo</vt:lpstr>
      <vt:lpstr>Georgia</vt:lpstr>
      <vt:lpstr>Verdana</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Karriereveje</dc:title>
  <dc:creator>Janne Hansen</dc:creator>
  <cp:lastModifiedBy>Christian Glasdam Andersen</cp:lastModifiedBy>
  <cp:revision>138</cp:revision>
  <cp:lastPrinted>2018-05-08T12:16:01Z</cp:lastPrinted>
  <dcterms:created xsi:type="dcterms:W3CDTF">2018-05-07T11:55:37Z</dcterms:created>
  <dcterms:modified xsi:type="dcterms:W3CDTF">2025-12-02T11:26:38Z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4290600.00000000</vt:lpwstr>
  </property>
  <property fmtid="{D5CDD505-2E9C-101B-9397-08002B2CF9AE}" pid="3" name="ContentTypeId">
    <vt:lpwstr>0x010100785FE737C4494149B5DF1F04460DAE18</vt:lpwstr>
  </property>
  <property fmtid="{D5CDD505-2E9C-101B-9397-08002B2CF9AE}" pid="4" name="MediaServiceImageTags">
    <vt:lpwstr/>
  </property>
</Properties>
</file>